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9" r:id="rId4"/>
    <p:sldId id="270" r:id="rId5"/>
    <p:sldId id="287" r:id="rId6"/>
    <p:sldId id="288" r:id="rId7"/>
    <p:sldId id="261" r:id="rId8"/>
    <p:sldId id="262" r:id="rId9"/>
    <p:sldId id="280" r:id="rId10"/>
    <p:sldId id="303" r:id="rId11"/>
    <p:sldId id="302" r:id="rId12"/>
    <p:sldId id="304" r:id="rId13"/>
    <p:sldId id="307" r:id="rId14"/>
    <p:sldId id="315" r:id="rId15"/>
    <p:sldId id="318" r:id="rId16"/>
    <p:sldId id="319" r:id="rId17"/>
    <p:sldId id="316" r:id="rId18"/>
    <p:sldId id="317" r:id="rId19"/>
    <p:sldId id="312" r:id="rId20"/>
    <p:sldId id="314" r:id="rId21"/>
    <p:sldId id="279" r:id="rId22"/>
    <p:sldId id="265" r:id="rId23"/>
    <p:sldId id="268" r:id="rId24"/>
    <p:sldId id="277" r:id="rId25"/>
    <p:sldId id="281" r:id="rId26"/>
    <p:sldId id="282" r:id="rId27"/>
    <p:sldId id="283" r:id="rId28"/>
    <p:sldId id="297" r:id="rId29"/>
    <p:sldId id="298" r:id="rId30"/>
    <p:sldId id="299" r:id="rId31"/>
    <p:sldId id="300" r:id="rId32"/>
    <p:sldId id="301" r:id="rId33"/>
    <p:sldId id="306" r:id="rId34"/>
    <p:sldId id="291" r:id="rId35"/>
    <p:sldId id="275" r:id="rId36"/>
    <p:sldId id="274" r:id="rId37"/>
    <p:sldId id="266" r:id="rId38"/>
    <p:sldId id="269" r:id="rId39"/>
    <p:sldId id="258" r:id="rId40"/>
    <p:sldId id="290" r:id="rId41"/>
    <p:sldId id="289" r:id="rId42"/>
    <p:sldId id="292" r:id="rId43"/>
    <p:sldId id="293" r:id="rId44"/>
    <p:sldId id="294" r:id="rId45"/>
    <p:sldId id="296" r:id="rId46"/>
    <p:sldId id="305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2E"/>
    <a:srgbClr val="9999FF"/>
    <a:srgbClr val="292929"/>
    <a:srgbClr val="66FFFF"/>
    <a:srgbClr val="008080"/>
    <a:srgbClr val="003300"/>
    <a:srgbClr val="BFBFBF"/>
    <a:srgbClr val="404040"/>
    <a:srgbClr val="00B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E6BE2-EB96-4E1E-8933-3C102A34EBB4}" v="1" dt="2022-05-19T06:12:48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71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상현" userId="03ad4a8e8f7310f3" providerId="LiveId" clId="{6708E521-B2B5-4BF1-9D69-D95AA3634BE3}"/>
    <pc:docChg chg="undo redo custSel addSld delSld modSld sldOrd modMainMaster">
      <pc:chgData name="남 상현" userId="03ad4a8e8f7310f3" providerId="LiveId" clId="{6708E521-B2B5-4BF1-9D69-D95AA3634BE3}" dt="2022-04-19T06:35:28.199" v="7035" actId="20577"/>
      <pc:docMkLst>
        <pc:docMk/>
      </pc:docMkLst>
      <pc:sldChg chg="addSp delSp modSp mod">
        <pc:chgData name="남 상현" userId="03ad4a8e8f7310f3" providerId="LiveId" clId="{6708E521-B2B5-4BF1-9D69-D95AA3634BE3}" dt="2022-03-24T09:27:12.865" v="1975" actId="478"/>
        <pc:sldMkLst>
          <pc:docMk/>
          <pc:sldMk cId="1620760607" sldId="257"/>
        </pc:sldMkLst>
        <pc:spChg chg="del">
          <ac:chgData name="남 상현" userId="03ad4a8e8f7310f3" providerId="LiveId" clId="{6708E521-B2B5-4BF1-9D69-D95AA3634BE3}" dt="2022-03-24T07:29:24.659" v="1374" actId="478"/>
          <ac:spMkLst>
            <pc:docMk/>
            <pc:sldMk cId="1620760607" sldId="257"/>
            <ac:spMk id="9" creationId="{5A697E41-E191-47C8-B67A-07C7EF90C024}"/>
          </ac:spMkLst>
        </pc:spChg>
        <pc:spChg chg="add del mod">
          <ac:chgData name="남 상현" userId="03ad4a8e8f7310f3" providerId="LiveId" clId="{6708E521-B2B5-4BF1-9D69-D95AA3634BE3}" dt="2022-03-24T09:12:59.971" v="1610" actId="478"/>
          <ac:spMkLst>
            <pc:docMk/>
            <pc:sldMk cId="1620760607" sldId="257"/>
            <ac:spMk id="12" creationId="{7A1304DC-420F-4BEC-9BDB-3C23A7666B59}"/>
          </ac:spMkLst>
        </pc:spChg>
        <pc:spChg chg="add del mod">
          <ac:chgData name="남 상현" userId="03ad4a8e8f7310f3" providerId="LiveId" clId="{6708E521-B2B5-4BF1-9D69-D95AA3634BE3}" dt="2022-03-24T09:27:12.865" v="1975" actId="478"/>
          <ac:spMkLst>
            <pc:docMk/>
            <pc:sldMk cId="1620760607" sldId="257"/>
            <ac:spMk id="13" creationId="{5382E034-82D0-44EE-9F2C-C7E68A5C0CC8}"/>
          </ac:spMkLst>
        </pc:spChg>
      </pc:sldChg>
      <pc:sldChg chg="addSp delSp modSp mod">
        <pc:chgData name="남 상현" userId="03ad4a8e8f7310f3" providerId="LiveId" clId="{6708E521-B2B5-4BF1-9D69-D95AA3634BE3}" dt="2022-03-24T09:27:10.646" v="1974" actId="478"/>
        <pc:sldMkLst>
          <pc:docMk/>
          <pc:sldMk cId="2099638312" sldId="259"/>
        </pc:sldMkLst>
        <pc:spChg chg="add del mod">
          <ac:chgData name="남 상현" userId="03ad4a8e8f7310f3" providerId="LiveId" clId="{6708E521-B2B5-4BF1-9D69-D95AA3634BE3}" dt="2022-03-24T09:13:09.141" v="1613" actId="478"/>
          <ac:spMkLst>
            <pc:docMk/>
            <pc:sldMk cId="2099638312" sldId="259"/>
            <ac:spMk id="24" creationId="{EF5E634A-058E-4539-B0DD-AB6EAFA98BBE}"/>
          </ac:spMkLst>
        </pc:spChg>
        <pc:spChg chg="add del mod">
          <ac:chgData name="남 상현" userId="03ad4a8e8f7310f3" providerId="LiveId" clId="{6708E521-B2B5-4BF1-9D69-D95AA3634BE3}" dt="2022-03-24T09:27:10.646" v="1974" actId="478"/>
          <ac:spMkLst>
            <pc:docMk/>
            <pc:sldMk cId="2099638312" sldId="259"/>
            <ac:spMk id="25" creationId="{21E239E0-9F70-4BD9-9AAC-90EF95187D76}"/>
          </ac:spMkLst>
        </pc:spChg>
        <pc:spChg chg="del">
          <ac:chgData name="남 상현" userId="03ad4a8e8f7310f3" providerId="LiveId" clId="{6708E521-B2B5-4BF1-9D69-D95AA3634BE3}" dt="2022-03-24T07:29:26.475" v="1375" actId="478"/>
          <ac:spMkLst>
            <pc:docMk/>
            <pc:sldMk cId="2099638312" sldId="259"/>
            <ac:spMk id="50" creationId="{46A6B0CA-F46A-4887-B902-354EA58E82B8}"/>
          </ac:spMkLst>
        </pc:spChg>
      </pc:sldChg>
      <pc:sldChg chg="addSp delSp modSp mod">
        <pc:chgData name="남 상현" userId="03ad4a8e8f7310f3" providerId="LiveId" clId="{6708E521-B2B5-4BF1-9D69-D95AA3634BE3}" dt="2022-03-24T09:27:04.527" v="1972" actId="478"/>
        <pc:sldMkLst>
          <pc:docMk/>
          <pc:sldMk cId="284953267" sldId="261"/>
        </pc:sldMkLst>
        <pc:spChg chg="add del mod">
          <ac:chgData name="남 상현" userId="03ad4a8e8f7310f3" providerId="LiveId" clId="{6708E521-B2B5-4BF1-9D69-D95AA3634BE3}" dt="2022-03-24T09:14:18.608" v="1697" actId="478"/>
          <ac:spMkLst>
            <pc:docMk/>
            <pc:sldMk cId="284953267" sldId="261"/>
            <ac:spMk id="30" creationId="{27568413-EAB4-430F-821C-053AFBB22874}"/>
          </ac:spMkLst>
        </pc:spChg>
        <pc:spChg chg="add del mod">
          <ac:chgData name="남 상현" userId="03ad4a8e8f7310f3" providerId="LiveId" clId="{6708E521-B2B5-4BF1-9D69-D95AA3634BE3}" dt="2022-03-24T09:27:04.527" v="1972" actId="478"/>
          <ac:spMkLst>
            <pc:docMk/>
            <pc:sldMk cId="284953267" sldId="261"/>
            <ac:spMk id="36" creationId="{7151E229-2FBB-46BD-895F-A2E4D60D1D8D}"/>
          </ac:spMkLst>
        </pc:spChg>
        <pc:spChg chg="del">
          <ac:chgData name="남 상현" userId="03ad4a8e8f7310f3" providerId="LiveId" clId="{6708E521-B2B5-4BF1-9D69-D95AA3634BE3}" dt="2022-03-24T07:29:33.124" v="1379" actId="478"/>
          <ac:spMkLst>
            <pc:docMk/>
            <pc:sldMk cId="284953267" sldId="261"/>
            <ac:spMk id="40" creationId="{757258CA-50E2-4A8F-94DC-A694694248A5}"/>
          </ac:spMkLst>
        </pc:spChg>
      </pc:sldChg>
      <pc:sldChg chg="addSp delSp modSp mod">
        <pc:chgData name="남 상현" userId="03ad4a8e8f7310f3" providerId="LiveId" clId="{6708E521-B2B5-4BF1-9D69-D95AA3634BE3}" dt="2022-03-24T09:27:01.923" v="1971" actId="478"/>
        <pc:sldMkLst>
          <pc:docMk/>
          <pc:sldMk cId="1314669023" sldId="262"/>
        </pc:sldMkLst>
        <pc:spChg chg="del">
          <ac:chgData name="남 상현" userId="03ad4a8e8f7310f3" providerId="LiveId" clId="{6708E521-B2B5-4BF1-9D69-D95AA3634BE3}" dt="2022-03-24T07:29:35.017" v="1380" actId="478"/>
          <ac:spMkLst>
            <pc:docMk/>
            <pc:sldMk cId="1314669023" sldId="262"/>
            <ac:spMk id="25" creationId="{71D8CA0A-58FF-4DFF-BC3D-80E7CA04FD1F}"/>
          </ac:spMkLst>
        </pc:spChg>
        <pc:spChg chg="add del mod">
          <ac:chgData name="남 상현" userId="03ad4a8e8f7310f3" providerId="LiveId" clId="{6708E521-B2B5-4BF1-9D69-D95AA3634BE3}" dt="2022-03-24T09:14:23.870" v="1701" actId="478"/>
          <ac:spMkLst>
            <pc:docMk/>
            <pc:sldMk cId="1314669023" sldId="262"/>
            <ac:spMk id="28" creationId="{D935232D-D300-49B5-A4F8-482E26BAB3B6}"/>
          </ac:spMkLst>
        </pc:spChg>
        <pc:spChg chg="add del mod">
          <ac:chgData name="남 상현" userId="03ad4a8e8f7310f3" providerId="LiveId" clId="{6708E521-B2B5-4BF1-9D69-D95AA3634BE3}" dt="2022-03-24T09:27:01.923" v="1971" actId="478"/>
          <ac:spMkLst>
            <pc:docMk/>
            <pc:sldMk cId="1314669023" sldId="262"/>
            <ac:spMk id="29" creationId="{E5F2D79F-2586-479A-B089-E68CD81F1E13}"/>
          </ac:spMkLst>
        </pc:spChg>
      </pc:sldChg>
      <pc:sldChg chg="addSp delSp modSp mod">
        <pc:chgData name="남 상현" userId="03ad4a8e8f7310f3" providerId="LiveId" clId="{6708E521-B2B5-4BF1-9D69-D95AA3634BE3}" dt="2022-04-07T04:59:59.913" v="3370"/>
        <pc:sldMkLst>
          <pc:docMk/>
          <pc:sldMk cId="1493551476" sldId="265"/>
        </pc:sldMkLst>
        <pc:spChg chg="mod ord">
          <ac:chgData name="남 상현" userId="03ad4a8e8f7310f3" providerId="LiveId" clId="{6708E521-B2B5-4BF1-9D69-D95AA3634BE3}" dt="2022-03-24T07:40:43.105" v="1587" actId="207"/>
          <ac:spMkLst>
            <pc:docMk/>
            <pc:sldMk cId="1493551476" sldId="265"/>
            <ac:spMk id="10" creationId="{656B1804-F68F-4725-BC38-1BCBDA6BD713}"/>
          </ac:spMkLst>
        </pc:spChg>
        <pc:spChg chg="mod">
          <ac:chgData name="남 상현" userId="03ad4a8e8f7310f3" providerId="LiveId" clId="{6708E521-B2B5-4BF1-9D69-D95AA3634BE3}" dt="2022-03-24T07:19:58.339" v="1353" actId="2711"/>
          <ac:spMkLst>
            <pc:docMk/>
            <pc:sldMk cId="1493551476" sldId="265"/>
            <ac:spMk id="55" creationId="{79F7FAB7-1C1C-43CB-B14B-F1910277115B}"/>
          </ac:spMkLst>
        </pc:spChg>
        <pc:spChg chg="mod">
          <ac:chgData name="남 상현" userId="03ad4a8e8f7310f3" providerId="LiveId" clId="{6708E521-B2B5-4BF1-9D69-D95AA3634BE3}" dt="2022-04-05T05:29:18.524" v="3343" actId="113"/>
          <ac:spMkLst>
            <pc:docMk/>
            <pc:sldMk cId="1493551476" sldId="265"/>
            <ac:spMk id="97" creationId="{9DD43AE4-8EB5-4465-AFC0-60CEF1490762}"/>
          </ac:spMkLst>
        </pc:spChg>
        <pc:spChg chg="add del mod">
          <ac:chgData name="남 상현" userId="03ad4a8e8f7310f3" providerId="LiveId" clId="{6708E521-B2B5-4BF1-9D69-D95AA3634BE3}" dt="2022-03-24T09:27:25.583" v="1979" actId="478"/>
          <ac:spMkLst>
            <pc:docMk/>
            <pc:sldMk cId="1493551476" sldId="265"/>
            <ac:spMk id="112" creationId="{5A710784-C8F0-4315-B2C5-F0053AD317D7}"/>
          </ac:spMkLst>
        </pc:spChg>
        <pc:spChg chg="add del mod">
          <ac:chgData name="남 상현" userId="03ad4a8e8f7310f3" providerId="LiveId" clId="{6708E521-B2B5-4BF1-9D69-D95AA3634BE3}" dt="2022-03-24T07:37:49.336" v="1501"/>
          <ac:spMkLst>
            <pc:docMk/>
            <pc:sldMk cId="1493551476" sldId="265"/>
            <ac:spMk id="113" creationId="{366E249F-39D2-4421-8F1D-B34D6211069E}"/>
          </ac:spMkLst>
        </pc:spChg>
        <pc:spChg chg="add del mod">
          <ac:chgData name="남 상현" userId="03ad4a8e8f7310f3" providerId="LiveId" clId="{6708E521-B2B5-4BF1-9D69-D95AA3634BE3}" dt="2022-03-24T09:12:51.871" v="1607"/>
          <ac:spMkLst>
            <pc:docMk/>
            <pc:sldMk cId="1493551476" sldId="265"/>
            <ac:spMk id="114" creationId="{70DF6BE9-A6F8-4FA9-930E-7AAD834F4F08}"/>
          </ac:spMkLst>
        </pc:spChg>
        <pc:spChg chg="mod">
          <ac:chgData name="남 상현" userId="03ad4a8e8f7310f3" providerId="LiveId" clId="{6708E521-B2B5-4BF1-9D69-D95AA3634BE3}" dt="2022-04-07T04:59:59.913" v="3370"/>
          <ac:spMkLst>
            <pc:docMk/>
            <pc:sldMk cId="1493551476" sldId="265"/>
            <ac:spMk id="120" creationId="{21342085-F746-4043-938D-A58053D28ABE}"/>
          </ac:spMkLst>
        </pc:spChg>
        <pc:spChg chg="del">
          <ac:chgData name="남 상현" userId="03ad4a8e8f7310f3" providerId="LiveId" clId="{6708E521-B2B5-4BF1-9D69-D95AA3634BE3}" dt="2022-03-24T07:29:47.319" v="1383" actId="478"/>
          <ac:spMkLst>
            <pc:docMk/>
            <pc:sldMk cId="1493551476" sldId="265"/>
            <ac:spMk id="122" creationId="{99E71541-9F10-48A8-8FE1-3BE7F105B341}"/>
          </ac:spMkLst>
        </pc:spChg>
        <pc:picChg chg="del">
          <ac:chgData name="남 상현" userId="03ad4a8e8f7310f3" providerId="LiveId" clId="{6708E521-B2B5-4BF1-9D69-D95AA3634BE3}" dt="2022-03-24T07:13:01.041" v="1147" actId="478"/>
          <ac:picMkLst>
            <pc:docMk/>
            <pc:sldMk cId="1493551476" sldId="265"/>
            <ac:picMk id="4" creationId="{F61D8425-DAB1-47BF-A963-C2136B0F3150}"/>
          </ac:picMkLst>
        </pc:picChg>
        <pc:picChg chg="mod ord">
          <ac:chgData name="남 상현" userId="03ad4a8e8f7310f3" providerId="LiveId" clId="{6708E521-B2B5-4BF1-9D69-D95AA3634BE3}" dt="2022-03-24T07:13:00.180" v="1146" actId="167"/>
          <ac:picMkLst>
            <pc:docMk/>
            <pc:sldMk cId="1493551476" sldId="265"/>
            <ac:picMk id="5" creationId="{BF36DF95-F086-45CA-84AE-00409C2F7D3C}"/>
          </ac:picMkLst>
        </pc:picChg>
        <pc:picChg chg="del">
          <ac:chgData name="남 상현" userId="03ad4a8e8f7310f3" providerId="LiveId" clId="{6708E521-B2B5-4BF1-9D69-D95AA3634BE3}" dt="2022-03-24T07:13:02.386" v="1148" actId="478"/>
          <ac:picMkLst>
            <pc:docMk/>
            <pc:sldMk cId="1493551476" sldId="265"/>
            <ac:picMk id="6" creationId="{23B157D0-AE06-415F-BA37-41335E7C3121}"/>
          </ac:picMkLst>
        </pc:picChg>
      </pc:sldChg>
      <pc:sldChg chg="addSp delSp modSp mod">
        <pc:chgData name="남 상현" userId="03ad4a8e8f7310f3" providerId="LiveId" clId="{6708E521-B2B5-4BF1-9D69-D95AA3634BE3}" dt="2022-04-07T05:00:06.524" v="3371"/>
        <pc:sldMkLst>
          <pc:docMk/>
          <pc:sldMk cId="1504056998" sldId="268"/>
        </pc:sldMkLst>
        <pc:spChg chg="del">
          <ac:chgData name="남 상현" userId="03ad4a8e8f7310f3" providerId="LiveId" clId="{6708E521-B2B5-4BF1-9D69-D95AA3634BE3}" dt="2022-03-24T07:40:47.292" v="1588" actId="478"/>
          <ac:spMkLst>
            <pc:docMk/>
            <pc:sldMk cId="1504056998" sldId="268"/>
            <ac:spMk id="10" creationId="{656B1804-F68F-4725-BC38-1BCBDA6BD713}"/>
          </ac:spMkLst>
        </pc:spChg>
        <pc:spChg chg="del">
          <ac:chgData name="남 상현" userId="03ad4a8e8f7310f3" providerId="LiveId" clId="{6708E521-B2B5-4BF1-9D69-D95AA3634BE3}" dt="2022-03-24T07:29:53.142" v="1384" actId="478"/>
          <ac:spMkLst>
            <pc:docMk/>
            <pc:sldMk cId="1504056998" sldId="268"/>
            <ac:spMk id="36" creationId="{D08D2206-145B-4F6B-8208-495E34289DDD}"/>
          </ac:spMkLst>
        </pc:spChg>
        <pc:spChg chg="mod">
          <ac:chgData name="남 상현" userId="03ad4a8e8f7310f3" providerId="LiveId" clId="{6708E521-B2B5-4BF1-9D69-D95AA3634BE3}" dt="2022-04-05T05:26:02.820" v="3268" actId="20577"/>
          <ac:spMkLst>
            <pc:docMk/>
            <pc:sldMk cId="1504056998" sldId="268"/>
            <ac:spMk id="55" creationId="{79F7FAB7-1C1C-43CB-B14B-F1910277115B}"/>
          </ac:spMkLst>
        </pc:spChg>
        <pc:spChg chg="add mod ord">
          <ac:chgData name="남 상현" userId="03ad4a8e8f7310f3" providerId="LiveId" clId="{6708E521-B2B5-4BF1-9D69-D95AA3634BE3}" dt="2022-03-24T07:40:49.031" v="1590" actId="167"/>
          <ac:spMkLst>
            <pc:docMk/>
            <pc:sldMk cId="1504056998" sldId="268"/>
            <ac:spMk id="63" creationId="{5EB92651-763F-4882-B949-5EF0BA73080F}"/>
          </ac:spMkLst>
        </pc:spChg>
        <pc:spChg chg="add del mod">
          <ac:chgData name="남 상현" userId="03ad4a8e8f7310f3" providerId="LiveId" clId="{6708E521-B2B5-4BF1-9D69-D95AA3634BE3}" dt="2022-03-24T09:27:26.503" v="1980" actId="478"/>
          <ac:spMkLst>
            <pc:docMk/>
            <pc:sldMk cId="1504056998" sldId="268"/>
            <ac:spMk id="64" creationId="{C281E7D2-BBF0-4777-9AD3-DF4E6394D477}"/>
          </ac:spMkLst>
        </pc:spChg>
        <pc:spChg chg="mod">
          <ac:chgData name="남 상현" userId="03ad4a8e8f7310f3" providerId="LiveId" clId="{6708E521-B2B5-4BF1-9D69-D95AA3634BE3}" dt="2022-04-07T05:00:06.524" v="3371"/>
          <ac:spMkLst>
            <pc:docMk/>
            <pc:sldMk cId="1504056998" sldId="268"/>
            <ac:spMk id="70" creationId="{9F8FBD83-DDFE-49B7-B806-47C65B63B549}"/>
          </ac:spMkLst>
        </pc:spChg>
        <pc:spChg chg="mod">
          <ac:chgData name="남 상현" userId="03ad4a8e8f7310f3" providerId="LiveId" clId="{6708E521-B2B5-4BF1-9D69-D95AA3634BE3}" dt="2022-04-05T05:26:06.361" v="3270" actId="20577"/>
          <ac:spMkLst>
            <pc:docMk/>
            <pc:sldMk cId="1504056998" sldId="268"/>
            <ac:spMk id="136" creationId="{13A0F336-3FD0-41AA-ACD1-E7CCC88DD36D}"/>
          </ac:spMkLst>
        </pc:spChg>
        <pc:picChg chg="del">
          <ac:chgData name="남 상현" userId="03ad4a8e8f7310f3" providerId="LiveId" clId="{6708E521-B2B5-4BF1-9D69-D95AA3634BE3}" dt="2022-03-24T07:13:09.302" v="1151" actId="478"/>
          <ac:picMkLst>
            <pc:docMk/>
            <pc:sldMk cId="1504056998" sldId="268"/>
            <ac:picMk id="59" creationId="{860A8C2E-8370-4EFB-927A-7D77C1E2599D}"/>
          </ac:picMkLst>
        </pc:picChg>
        <pc:picChg chg="add mod">
          <ac:chgData name="남 상현" userId="03ad4a8e8f7310f3" providerId="LiveId" clId="{6708E521-B2B5-4BF1-9D69-D95AA3634BE3}" dt="2022-03-24T07:13:10.306" v="1152"/>
          <ac:picMkLst>
            <pc:docMk/>
            <pc:sldMk cId="1504056998" sldId="268"/>
            <ac:picMk id="61" creationId="{57A72393-034A-4EA2-8C83-0E609A9399E5}"/>
          </ac:picMkLst>
        </pc:picChg>
        <pc:picChg chg="del">
          <ac:chgData name="남 상현" userId="03ad4a8e8f7310f3" providerId="LiveId" clId="{6708E521-B2B5-4BF1-9D69-D95AA3634BE3}" dt="2022-03-24T07:13:08.784" v="1150" actId="478"/>
          <ac:picMkLst>
            <pc:docMk/>
            <pc:sldMk cId="1504056998" sldId="268"/>
            <ac:picMk id="62" creationId="{9BB7AE3D-2D7D-44A9-B1BD-17F5D52A23B8}"/>
          </ac:picMkLst>
        </pc:picChg>
      </pc:sldChg>
      <pc:sldChg chg="addSp delSp modSp mod">
        <pc:chgData name="남 상현" userId="03ad4a8e8f7310f3" providerId="LiveId" clId="{6708E521-B2B5-4BF1-9D69-D95AA3634BE3}" dt="2022-03-24T09:27:08.451" v="1973" actId="478"/>
        <pc:sldMkLst>
          <pc:docMk/>
          <pc:sldMk cId="1219040653" sldId="270"/>
        </pc:sldMkLst>
        <pc:spChg chg="del">
          <ac:chgData name="남 상현" userId="03ad4a8e8f7310f3" providerId="LiveId" clId="{6708E521-B2B5-4BF1-9D69-D95AA3634BE3}" dt="2022-03-24T07:29:28.468" v="1376" actId="478"/>
          <ac:spMkLst>
            <pc:docMk/>
            <pc:sldMk cId="1219040653" sldId="270"/>
            <ac:spMk id="26" creationId="{6BB30078-3E78-454F-8A1C-CB94E313DDE2}"/>
          </ac:spMkLst>
        </pc:spChg>
        <pc:spChg chg="add del mod">
          <ac:chgData name="남 상현" userId="03ad4a8e8f7310f3" providerId="LiveId" clId="{6708E521-B2B5-4BF1-9D69-D95AA3634BE3}" dt="2022-03-24T09:13:17.223" v="1621" actId="478"/>
          <ac:spMkLst>
            <pc:docMk/>
            <pc:sldMk cId="1219040653" sldId="270"/>
            <ac:spMk id="28" creationId="{E3023852-BAE7-4A2E-916C-BC0BF36F57DA}"/>
          </ac:spMkLst>
        </pc:spChg>
        <pc:spChg chg="add del mod">
          <ac:chgData name="남 상현" userId="03ad4a8e8f7310f3" providerId="LiveId" clId="{6708E521-B2B5-4BF1-9D69-D95AA3634BE3}" dt="2022-03-24T09:27:08.451" v="1973" actId="478"/>
          <ac:spMkLst>
            <pc:docMk/>
            <pc:sldMk cId="1219040653" sldId="270"/>
            <ac:spMk id="32" creationId="{00509EFD-6853-4BA6-BBD1-227ED1575242}"/>
          </ac:spMkLst>
        </pc:spChg>
      </pc:sldChg>
      <pc:sldChg chg="addSp delSp modSp mod">
        <pc:chgData name="남 상현" userId="03ad4a8e8f7310f3" providerId="LiveId" clId="{6708E521-B2B5-4BF1-9D69-D95AA3634BE3}" dt="2022-04-19T06:35:28.199" v="7035" actId="20577"/>
        <pc:sldMkLst>
          <pc:docMk/>
          <pc:sldMk cId="2816639589" sldId="277"/>
        </pc:sldMkLst>
        <pc:spChg chg="del mod ord">
          <ac:chgData name="남 상현" userId="03ad4a8e8f7310f3" providerId="LiveId" clId="{6708E521-B2B5-4BF1-9D69-D95AA3634BE3}" dt="2022-03-24T09:28:18.167" v="2004" actId="478"/>
          <ac:spMkLst>
            <pc:docMk/>
            <pc:sldMk cId="2816639589" sldId="277"/>
            <ac:spMk id="10" creationId="{656B1804-F68F-4725-BC38-1BCBDA6BD713}"/>
          </ac:spMkLst>
        </pc:spChg>
        <pc:spChg chg="mod">
          <ac:chgData name="남 상현" userId="03ad4a8e8f7310f3" providerId="LiveId" clId="{6708E521-B2B5-4BF1-9D69-D95AA3634BE3}" dt="2022-04-05T05:29:09.858" v="3341" actId="113"/>
          <ac:spMkLst>
            <pc:docMk/>
            <pc:sldMk cId="2816639589" sldId="277"/>
            <ac:spMk id="34" creationId="{F58C9706-AEF6-4938-8ECC-C9084EC5C254}"/>
          </ac:spMkLst>
        </pc:spChg>
        <pc:spChg chg="del">
          <ac:chgData name="남 상현" userId="03ad4a8e8f7310f3" providerId="LiveId" clId="{6708E521-B2B5-4BF1-9D69-D95AA3634BE3}" dt="2022-03-24T07:29:54.980" v="1385" actId="478"/>
          <ac:spMkLst>
            <pc:docMk/>
            <pc:sldMk cId="2816639589" sldId="277"/>
            <ac:spMk id="36" creationId="{D08D2206-145B-4F6B-8208-495E34289DDD}"/>
          </ac:spMkLst>
        </pc:spChg>
        <pc:spChg chg="add del mod">
          <ac:chgData name="남 상현" userId="03ad4a8e8f7310f3" providerId="LiveId" clId="{6708E521-B2B5-4BF1-9D69-D95AA3634BE3}" dt="2022-03-24T09:27:28.123" v="1981" actId="478"/>
          <ac:spMkLst>
            <pc:docMk/>
            <pc:sldMk cId="2816639589" sldId="277"/>
            <ac:spMk id="70" creationId="{10319418-1867-4DD2-949C-C0E6BEB2011E}"/>
          </ac:spMkLst>
        </pc:spChg>
        <pc:spChg chg="add del mod">
          <ac:chgData name="남 상현" userId="03ad4a8e8f7310f3" providerId="LiveId" clId="{6708E521-B2B5-4BF1-9D69-D95AA3634BE3}" dt="2022-03-24T09:15:20.264" v="1767" actId="478"/>
          <ac:spMkLst>
            <pc:docMk/>
            <pc:sldMk cId="2816639589" sldId="277"/>
            <ac:spMk id="71" creationId="{A65CB825-5105-4C30-9A56-985E5D9C9BB3}"/>
          </ac:spMkLst>
        </pc:spChg>
        <pc:spChg chg="add mod ord">
          <ac:chgData name="남 상현" userId="03ad4a8e8f7310f3" providerId="LiveId" clId="{6708E521-B2B5-4BF1-9D69-D95AA3634BE3}" dt="2022-03-24T09:28:20.325" v="2006" actId="167"/>
          <ac:spMkLst>
            <pc:docMk/>
            <pc:sldMk cId="2816639589" sldId="277"/>
            <ac:spMk id="73" creationId="{6831361F-AD91-4BE3-B625-3A03C8A64C2A}"/>
          </ac:spMkLst>
        </pc:spChg>
        <pc:spChg chg="mod">
          <ac:chgData name="남 상현" userId="03ad4a8e8f7310f3" providerId="LiveId" clId="{6708E521-B2B5-4BF1-9D69-D95AA3634BE3}" dt="2022-04-07T05:00:10.320" v="3372"/>
          <ac:spMkLst>
            <pc:docMk/>
            <pc:sldMk cId="2816639589" sldId="277"/>
            <ac:spMk id="87" creationId="{75CA63B1-1EC5-42D4-8CC1-93F69E76F94C}"/>
          </ac:spMkLst>
        </pc:spChg>
        <pc:spChg chg="mod">
          <ac:chgData name="남 상현" userId="03ad4a8e8f7310f3" providerId="LiveId" clId="{6708E521-B2B5-4BF1-9D69-D95AA3634BE3}" dt="2022-04-19T06:35:28.199" v="7035" actId="20577"/>
          <ac:spMkLst>
            <pc:docMk/>
            <pc:sldMk cId="2816639589" sldId="277"/>
            <ac:spMk id="88" creationId="{6E1C8057-4A04-471A-BEB9-992B8837DDCA}"/>
          </ac:spMkLst>
        </pc:spChg>
        <pc:picChg chg="del">
          <ac:chgData name="남 상현" userId="03ad4a8e8f7310f3" providerId="LiveId" clId="{6708E521-B2B5-4BF1-9D69-D95AA3634BE3}" dt="2022-03-24T07:13:24.321" v="1160" actId="478"/>
          <ac:picMkLst>
            <pc:docMk/>
            <pc:sldMk cId="2816639589" sldId="277"/>
            <ac:picMk id="7" creationId="{CA21C001-63E5-42FC-9E54-8AA1D01E434D}"/>
          </ac:picMkLst>
        </pc:picChg>
        <pc:picChg chg="mod ord">
          <ac:chgData name="남 상현" userId="03ad4a8e8f7310f3" providerId="LiveId" clId="{6708E521-B2B5-4BF1-9D69-D95AA3634BE3}" dt="2022-03-24T07:13:43.791" v="1169" actId="167"/>
          <ac:picMkLst>
            <pc:docMk/>
            <pc:sldMk cId="2816639589" sldId="277"/>
            <ac:picMk id="15" creationId="{7C38B17A-5F29-492D-8758-A9FB323D3411}"/>
          </ac:picMkLst>
        </pc:picChg>
        <pc:picChg chg="del">
          <ac:chgData name="남 상현" userId="03ad4a8e8f7310f3" providerId="LiveId" clId="{6708E521-B2B5-4BF1-9D69-D95AA3634BE3}" dt="2022-03-24T07:13:25.266" v="1161" actId="478"/>
          <ac:picMkLst>
            <pc:docMk/>
            <pc:sldMk cId="2816639589" sldId="277"/>
            <ac:picMk id="26" creationId="{C2BC2BA7-BB38-4247-9491-8DDB9ABA6B8F}"/>
          </ac:picMkLst>
        </pc:picChg>
        <pc:picChg chg="add del mod">
          <ac:chgData name="남 상현" userId="03ad4a8e8f7310f3" providerId="LiveId" clId="{6708E521-B2B5-4BF1-9D69-D95AA3634BE3}" dt="2022-03-24T07:13:14.118" v="1154"/>
          <ac:picMkLst>
            <pc:docMk/>
            <pc:sldMk cId="2816639589" sldId="277"/>
            <ac:picMk id="65" creationId="{9E119EFD-8C93-459B-8B08-192F39FF32A3}"/>
          </ac:picMkLst>
        </pc:picChg>
        <pc:picChg chg="add del mod">
          <ac:chgData name="남 상현" userId="03ad4a8e8f7310f3" providerId="LiveId" clId="{6708E521-B2B5-4BF1-9D69-D95AA3634BE3}" dt="2022-03-24T07:13:15.811" v="1156"/>
          <ac:picMkLst>
            <pc:docMk/>
            <pc:sldMk cId="2816639589" sldId="277"/>
            <ac:picMk id="67" creationId="{E97E1239-01A6-455C-99C7-14A0E4DFE1E4}"/>
          </ac:picMkLst>
        </pc:picChg>
        <pc:picChg chg="add del mod ord">
          <ac:chgData name="남 상현" userId="03ad4a8e8f7310f3" providerId="LiveId" clId="{6708E521-B2B5-4BF1-9D69-D95AA3634BE3}" dt="2022-03-24T07:13:47.545" v="1171" actId="478"/>
          <ac:picMkLst>
            <pc:docMk/>
            <pc:sldMk cId="2816639589" sldId="277"/>
            <ac:picMk id="68" creationId="{1F809505-7A1D-4754-9104-CCDFD0E925EE}"/>
          </ac:picMkLst>
        </pc:picChg>
      </pc:sldChg>
      <pc:sldChg chg="addSp delSp modSp mod">
        <pc:chgData name="남 상현" userId="03ad4a8e8f7310f3" providerId="LiveId" clId="{6708E521-B2B5-4BF1-9D69-D95AA3634BE3}" dt="2022-04-07T05:00:30.975" v="3378"/>
        <pc:sldMkLst>
          <pc:docMk/>
          <pc:sldMk cId="3598050137" sldId="279"/>
        </pc:sldMkLst>
        <pc:spChg chg="mod">
          <ac:chgData name="남 상현" userId="03ad4a8e8f7310f3" providerId="LiveId" clId="{6708E521-B2B5-4BF1-9D69-D95AA3634BE3}" dt="2022-04-07T05:00:30.975" v="3378"/>
          <ac:spMkLst>
            <pc:docMk/>
            <pc:sldMk cId="3598050137" sldId="279"/>
            <ac:spMk id="11" creationId="{A8D18A43-FD62-42CE-B49F-FA7E30C57265}"/>
          </ac:spMkLst>
        </pc:spChg>
        <pc:spChg chg="add del mod">
          <ac:chgData name="남 상현" userId="03ad4a8e8f7310f3" providerId="LiveId" clId="{6708E521-B2B5-4BF1-9D69-D95AA3634BE3}" dt="2022-03-24T09:14:41.427" v="1709" actId="478"/>
          <ac:spMkLst>
            <pc:docMk/>
            <pc:sldMk cId="3598050137" sldId="279"/>
            <ac:spMk id="45" creationId="{10B5EF26-CDCE-47E0-B067-E8709DFA13B0}"/>
          </ac:spMkLst>
        </pc:spChg>
        <pc:spChg chg="add del mod">
          <ac:chgData name="남 상현" userId="03ad4a8e8f7310f3" providerId="LiveId" clId="{6708E521-B2B5-4BF1-9D69-D95AA3634BE3}" dt="2022-03-24T09:27:24.645" v="1978" actId="478"/>
          <ac:spMkLst>
            <pc:docMk/>
            <pc:sldMk cId="3598050137" sldId="279"/>
            <ac:spMk id="46" creationId="{4456C108-E2B1-44C3-8C8F-6BC8B49E3080}"/>
          </ac:spMkLst>
        </pc:spChg>
        <pc:spChg chg="del">
          <ac:chgData name="남 상현" userId="03ad4a8e8f7310f3" providerId="LiveId" clId="{6708E521-B2B5-4BF1-9D69-D95AA3634BE3}" dt="2022-03-24T07:29:42.888" v="1382" actId="478"/>
          <ac:spMkLst>
            <pc:docMk/>
            <pc:sldMk cId="3598050137" sldId="279"/>
            <ac:spMk id="48" creationId="{F64A33C9-72D0-4901-87CA-1C91C63F4128}"/>
          </ac:spMkLst>
        </pc:spChg>
        <pc:spChg chg="mod">
          <ac:chgData name="남 상현" userId="03ad4a8e8f7310f3" providerId="LiveId" clId="{6708E521-B2B5-4BF1-9D69-D95AA3634BE3}" dt="2022-03-24T07:12:35.625" v="1142" actId="2711"/>
          <ac:spMkLst>
            <pc:docMk/>
            <pc:sldMk cId="3598050137" sldId="279"/>
            <ac:spMk id="135" creationId="{02DD91FD-C655-4A7F-805C-9210AA00828B}"/>
          </ac:spMkLst>
        </pc:spChg>
        <pc:spChg chg="mod">
          <ac:chgData name="남 상현" userId="03ad4a8e8f7310f3" providerId="LiveId" clId="{6708E521-B2B5-4BF1-9D69-D95AA3634BE3}" dt="2022-03-24T07:12:19.712" v="1141" actId="2711"/>
          <ac:spMkLst>
            <pc:docMk/>
            <pc:sldMk cId="3598050137" sldId="279"/>
            <ac:spMk id="173" creationId="{81A8E23B-7534-4393-9308-9FBCDDB26FEE}"/>
          </ac:spMkLst>
        </pc:spChg>
      </pc:sldChg>
      <pc:sldChg chg="addSp delSp modSp mod">
        <pc:chgData name="남 상현" userId="03ad4a8e8f7310f3" providerId="LiveId" clId="{6708E521-B2B5-4BF1-9D69-D95AA3634BE3}" dt="2022-03-24T07:37:36.114" v="1494"/>
        <pc:sldMkLst>
          <pc:docMk/>
          <pc:sldMk cId="3080667009" sldId="280"/>
        </pc:sldMkLst>
        <pc:spChg chg="del">
          <ac:chgData name="남 상현" userId="03ad4a8e8f7310f3" providerId="LiveId" clId="{6708E521-B2B5-4BF1-9D69-D95AA3634BE3}" dt="2022-03-24T07:29:36.423" v="1381" actId="478"/>
          <ac:spMkLst>
            <pc:docMk/>
            <pc:sldMk cId="3080667009" sldId="280"/>
            <ac:spMk id="9" creationId="{91CE3338-0C05-4170-8E5E-7C7A689D0A5D}"/>
          </ac:spMkLst>
        </pc:spChg>
        <pc:spChg chg="add del mod">
          <ac:chgData name="남 상현" userId="03ad4a8e8f7310f3" providerId="LiveId" clId="{6708E521-B2B5-4BF1-9D69-D95AA3634BE3}" dt="2022-03-24T07:37:36.114" v="1494"/>
          <ac:spMkLst>
            <pc:docMk/>
            <pc:sldMk cId="3080667009" sldId="280"/>
            <ac:spMk id="12" creationId="{16EEFD2B-917B-4E96-A5CA-CC6C65E3AFDD}"/>
          </ac:spMkLst>
        </pc:spChg>
      </pc:sldChg>
      <pc:sldChg chg="addSp delSp modSp mod">
        <pc:chgData name="남 상현" userId="03ad4a8e8f7310f3" providerId="LiveId" clId="{6708E521-B2B5-4BF1-9D69-D95AA3634BE3}" dt="2022-04-07T05:00:13.175" v="3373"/>
        <pc:sldMkLst>
          <pc:docMk/>
          <pc:sldMk cId="1092121338" sldId="281"/>
        </pc:sldMkLst>
        <pc:spChg chg="del">
          <ac:chgData name="남 상현" userId="03ad4a8e8f7310f3" providerId="LiveId" clId="{6708E521-B2B5-4BF1-9D69-D95AA3634BE3}" dt="2022-03-24T09:16:26.396" v="1812" actId="478"/>
          <ac:spMkLst>
            <pc:docMk/>
            <pc:sldMk cId="1092121338" sldId="281"/>
            <ac:spMk id="10" creationId="{656B1804-F68F-4725-BC38-1BCBDA6BD713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22" creationId="{88EC0E96-48F5-45DC-A3D9-288ECC606C40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27" creationId="{4924C31E-A20B-4485-9664-A55DA1180171}"/>
          </ac:spMkLst>
        </pc:spChg>
        <pc:spChg chg="mod">
          <ac:chgData name="남 상현" userId="03ad4a8e8f7310f3" providerId="LiveId" clId="{6708E521-B2B5-4BF1-9D69-D95AA3634BE3}" dt="2022-03-24T07:16:28.518" v="1236" actId="2711"/>
          <ac:spMkLst>
            <pc:docMk/>
            <pc:sldMk cId="1092121338" sldId="281"/>
            <ac:spMk id="34" creationId="{F58C9706-AEF6-4938-8ECC-C9084EC5C254}"/>
          </ac:spMkLst>
        </pc:spChg>
        <pc:spChg chg="del">
          <ac:chgData name="남 상현" userId="03ad4a8e8f7310f3" providerId="LiveId" clId="{6708E521-B2B5-4BF1-9D69-D95AA3634BE3}" dt="2022-03-24T07:29:56.935" v="1386" actId="478"/>
          <ac:spMkLst>
            <pc:docMk/>
            <pc:sldMk cId="1092121338" sldId="281"/>
            <ac:spMk id="36" creationId="{D08D2206-145B-4F6B-8208-495E34289DDD}"/>
          </ac:spMkLst>
        </pc:spChg>
        <pc:spChg chg="mod">
          <ac:chgData name="남 상현" userId="03ad4a8e8f7310f3" providerId="LiveId" clId="{6708E521-B2B5-4BF1-9D69-D95AA3634BE3}" dt="2022-03-24T07:17:39.514" v="1317" actId="2711"/>
          <ac:spMkLst>
            <pc:docMk/>
            <pc:sldMk cId="1092121338" sldId="281"/>
            <ac:spMk id="88" creationId="{6E1C8057-4A04-471A-BEB9-992B8837DDCA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89" creationId="{24D693DC-C61D-45D9-A3D6-7CE5693ED2D7}"/>
          </ac:spMkLst>
        </pc:spChg>
        <pc:spChg chg="add del mod">
          <ac:chgData name="남 상현" userId="03ad4a8e8f7310f3" providerId="LiveId" clId="{6708E521-B2B5-4BF1-9D69-D95AA3634BE3}" dt="2022-03-24T09:27:29.164" v="1982" actId="478"/>
          <ac:spMkLst>
            <pc:docMk/>
            <pc:sldMk cId="1092121338" sldId="281"/>
            <ac:spMk id="97" creationId="{A827AEF0-8585-4F1F-A701-C2DC3FFA2951}"/>
          </ac:spMkLst>
        </pc:spChg>
        <pc:spChg chg="add del mod ord">
          <ac:chgData name="남 상현" userId="03ad4a8e8f7310f3" providerId="LiveId" clId="{6708E521-B2B5-4BF1-9D69-D95AA3634BE3}" dt="2022-03-24T09:28:14.912" v="2001" actId="478"/>
          <ac:spMkLst>
            <pc:docMk/>
            <pc:sldMk cId="1092121338" sldId="281"/>
            <ac:spMk id="98" creationId="{48A96D5C-D12A-4ABF-94B6-33A2B927C2AB}"/>
          </ac:spMkLst>
        </pc:spChg>
        <pc:spChg chg="add mod ord">
          <ac:chgData name="남 상현" userId="03ad4a8e8f7310f3" providerId="LiveId" clId="{6708E521-B2B5-4BF1-9D69-D95AA3634BE3}" dt="2022-03-24T09:28:16.604" v="2003" actId="167"/>
          <ac:spMkLst>
            <pc:docMk/>
            <pc:sldMk cId="1092121338" sldId="281"/>
            <ac:spMk id="99" creationId="{5442A9A1-DB46-419F-882D-68E59AFD4641}"/>
          </ac:spMkLst>
        </pc:spChg>
        <pc:spChg chg="mod">
          <ac:chgData name="남 상현" userId="03ad4a8e8f7310f3" providerId="LiveId" clId="{6708E521-B2B5-4BF1-9D69-D95AA3634BE3}" dt="2022-04-07T05:00:13.175" v="3373"/>
          <ac:spMkLst>
            <pc:docMk/>
            <pc:sldMk cId="1092121338" sldId="281"/>
            <ac:spMk id="103" creationId="{8589D87C-712C-43A8-8391-991C03C18102}"/>
          </ac:spMkLst>
        </pc:spChg>
        <pc:spChg chg="mod">
          <ac:chgData name="남 상현" userId="03ad4a8e8f7310f3" providerId="LiveId" clId="{6708E521-B2B5-4BF1-9D69-D95AA3634BE3}" dt="2022-04-05T05:33:06.199" v="3352" actId="1076"/>
          <ac:spMkLst>
            <pc:docMk/>
            <pc:sldMk cId="1092121338" sldId="281"/>
            <ac:spMk id="172" creationId="{EF7B3E0E-E79D-4632-9832-A7ED3B380FC2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186" creationId="{D60EAD45-E2F2-4C56-9EDB-57B344707CD3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191" creationId="{D1C41929-663B-4E02-A341-9DA022FBE2DF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193" creationId="{889D806D-1A22-40AF-8722-4E7E985389FE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195" creationId="{B67574D2-C45D-4F45-A207-CBD20CB41EC8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196" creationId="{955E7AAF-989A-4192-8202-8DE7A42F713D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198" creationId="{95A63E67-53A6-4A27-B786-349BAA44A364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199" creationId="{670ED566-688F-45E6-8033-1CC6F1C731BB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200" creationId="{46104F5B-4993-4764-89BB-C0FED9593A05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201" creationId="{76C062BE-033F-4F47-B033-80AA4EDDA3D7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202" creationId="{CA256A2E-B6F2-4E0D-80C9-19C3C54CAF90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203" creationId="{2318175E-0CC2-4BE1-A116-C02AE57DF8FA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208" creationId="{5F1CBF0E-2087-43DE-9CE7-B93E55A32217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212" creationId="{23B04A11-1E3E-4CFF-A25D-23EA1B998FBF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213" creationId="{572B3696-19E0-4018-A41B-D09201AEA806}"/>
          </ac:spMkLst>
        </pc:spChg>
        <pc:spChg chg="mod">
          <ac:chgData name="남 상현" userId="03ad4a8e8f7310f3" providerId="LiveId" clId="{6708E521-B2B5-4BF1-9D69-D95AA3634BE3}" dt="2022-03-24T07:16:53.517" v="1266"/>
          <ac:spMkLst>
            <pc:docMk/>
            <pc:sldMk cId="1092121338" sldId="281"/>
            <ac:spMk id="214" creationId="{239C8F75-FFAB-4D8D-8E95-E5267854850D}"/>
          </ac:spMkLst>
        </pc:spChg>
        <pc:grpChg chg="mod">
          <ac:chgData name="남 상현" userId="03ad4a8e8f7310f3" providerId="LiveId" clId="{6708E521-B2B5-4BF1-9D69-D95AA3634BE3}" dt="2022-04-05T05:32:57.661" v="3349" actId="1076"/>
          <ac:grpSpMkLst>
            <pc:docMk/>
            <pc:sldMk cId="1092121338" sldId="281"/>
            <ac:grpSpMk id="4" creationId="{A6CC4643-8A7B-4D31-B5A5-7B4E6A0F7F2D}"/>
          </ac:grpSpMkLst>
        </pc:grpChg>
        <pc:grpChg chg="mod">
          <ac:chgData name="남 상현" userId="03ad4a8e8f7310f3" providerId="LiveId" clId="{6708E521-B2B5-4BF1-9D69-D95AA3634BE3}" dt="2022-03-24T07:16:53.517" v="1266"/>
          <ac:grpSpMkLst>
            <pc:docMk/>
            <pc:sldMk cId="1092121338" sldId="281"/>
            <ac:grpSpMk id="5" creationId="{DE033AC4-9053-4EFD-A2A8-B7E0182F3D0D}"/>
          </ac:grpSpMkLst>
        </pc:grpChg>
        <pc:grpChg chg="mod">
          <ac:chgData name="남 상현" userId="03ad4a8e8f7310f3" providerId="LiveId" clId="{6708E521-B2B5-4BF1-9D69-D95AA3634BE3}" dt="2022-03-24T07:16:53.517" v="1266"/>
          <ac:grpSpMkLst>
            <pc:docMk/>
            <pc:sldMk cId="1092121338" sldId="281"/>
            <ac:grpSpMk id="8" creationId="{C5303A8B-915B-4458-8430-4665D6AB5C06}"/>
          </ac:grpSpMkLst>
        </pc:grpChg>
        <pc:grpChg chg="mod">
          <ac:chgData name="남 상현" userId="03ad4a8e8f7310f3" providerId="LiveId" clId="{6708E521-B2B5-4BF1-9D69-D95AA3634BE3}" dt="2022-03-24T07:16:53.517" v="1266"/>
          <ac:grpSpMkLst>
            <pc:docMk/>
            <pc:sldMk cId="1092121338" sldId="281"/>
            <ac:grpSpMk id="24" creationId="{91E71250-DC68-45A3-A784-3FCA829D1FE6}"/>
          </ac:grpSpMkLst>
        </pc:grpChg>
        <pc:grpChg chg="mod">
          <ac:chgData name="남 상현" userId="03ad4a8e8f7310f3" providerId="LiveId" clId="{6708E521-B2B5-4BF1-9D69-D95AA3634BE3}" dt="2022-03-24T07:16:53.517" v="1266"/>
          <ac:grpSpMkLst>
            <pc:docMk/>
            <pc:sldMk cId="1092121338" sldId="281"/>
            <ac:grpSpMk id="25" creationId="{E82F0CDF-44F8-49D1-B44D-E6F148D7D411}"/>
          </ac:grpSpMkLst>
        </pc:grpChg>
        <pc:grpChg chg="mod">
          <ac:chgData name="남 상현" userId="03ad4a8e8f7310f3" providerId="LiveId" clId="{6708E521-B2B5-4BF1-9D69-D95AA3634BE3}" dt="2022-03-24T07:16:53.517" v="1266"/>
          <ac:grpSpMkLst>
            <pc:docMk/>
            <pc:sldMk cId="1092121338" sldId="281"/>
            <ac:grpSpMk id="28" creationId="{1D6A8E3C-A164-44B1-922C-BE06608D7EBD}"/>
          </ac:grpSpMkLst>
        </pc:grpChg>
        <pc:grpChg chg="mod">
          <ac:chgData name="남 상현" userId="03ad4a8e8f7310f3" providerId="LiveId" clId="{6708E521-B2B5-4BF1-9D69-D95AA3634BE3}" dt="2022-03-24T07:16:53.517" v="1266"/>
          <ac:grpSpMkLst>
            <pc:docMk/>
            <pc:sldMk cId="1092121338" sldId="281"/>
            <ac:grpSpMk id="45" creationId="{ADC2A8F6-98FB-4AF1-8640-81AEB8403C65}"/>
          </ac:grpSpMkLst>
        </pc:grpChg>
        <pc:grpChg chg="mod">
          <ac:chgData name="남 상현" userId="03ad4a8e8f7310f3" providerId="LiveId" clId="{6708E521-B2B5-4BF1-9D69-D95AA3634BE3}" dt="2022-03-24T07:16:53.517" v="1266"/>
          <ac:grpSpMkLst>
            <pc:docMk/>
            <pc:sldMk cId="1092121338" sldId="281"/>
            <ac:grpSpMk id="194" creationId="{08D59105-B637-46E4-B1E3-2678900E4B96}"/>
          </ac:grpSpMkLst>
        </pc:grpChg>
        <pc:grpChg chg="mod">
          <ac:chgData name="남 상현" userId="03ad4a8e8f7310f3" providerId="LiveId" clId="{6708E521-B2B5-4BF1-9D69-D95AA3634BE3}" dt="2022-03-24T07:16:53.517" v="1266"/>
          <ac:grpSpMkLst>
            <pc:docMk/>
            <pc:sldMk cId="1092121338" sldId="281"/>
            <ac:grpSpMk id="197" creationId="{A91BA29D-52FA-4B39-BDB1-32BA3B84AD22}"/>
          </ac:grpSpMkLst>
        </pc:grpChg>
        <pc:picChg chg="del">
          <ac:chgData name="남 상현" userId="03ad4a8e8f7310f3" providerId="LiveId" clId="{6708E521-B2B5-4BF1-9D69-D95AA3634BE3}" dt="2022-03-24T07:13:50.993" v="1173" actId="478"/>
          <ac:picMkLst>
            <pc:docMk/>
            <pc:sldMk cId="1092121338" sldId="281"/>
            <ac:picMk id="7" creationId="{CA21C001-63E5-42FC-9E54-8AA1D01E434D}"/>
          </ac:picMkLst>
        </pc:picChg>
        <pc:picChg chg="del">
          <ac:chgData name="남 상현" userId="03ad4a8e8f7310f3" providerId="LiveId" clId="{6708E521-B2B5-4BF1-9D69-D95AA3634BE3}" dt="2022-03-24T07:13:51.499" v="1174" actId="478"/>
          <ac:picMkLst>
            <pc:docMk/>
            <pc:sldMk cId="1092121338" sldId="281"/>
            <ac:picMk id="26" creationId="{C2BC2BA7-BB38-4247-9491-8DDB9ABA6B8F}"/>
          </ac:picMkLst>
        </pc:picChg>
        <pc:picChg chg="mod">
          <ac:chgData name="남 상현" userId="03ad4a8e8f7310f3" providerId="LiveId" clId="{6708E521-B2B5-4BF1-9D69-D95AA3634BE3}" dt="2022-03-24T07:16:53.517" v="1266"/>
          <ac:picMkLst>
            <pc:docMk/>
            <pc:sldMk cId="1092121338" sldId="281"/>
            <ac:picMk id="29" creationId="{6F41C7A2-CD07-49C5-9242-252E0DDE6C0B}"/>
          </ac:picMkLst>
        </pc:picChg>
        <pc:picChg chg="mod">
          <ac:chgData name="남 상현" userId="03ad4a8e8f7310f3" providerId="LiveId" clId="{6708E521-B2B5-4BF1-9D69-D95AA3634BE3}" dt="2022-03-24T07:16:53.517" v="1266"/>
          <ac:picMkLst>
            <pc:docMk/>
            <pc:sldMk cId="1092121338" sldId="281"/>
            <ac:picMk id="30" creationId="{BEA551B2-AFD3-4CD7-A9D8-F9E51B069BBD}"/>
          </ac:picMkLst>
        </pc:picChg>
        <pc:picChg chg="mod">
          <ac:chgData name="남 상현" userId="03ad4a8e8f7310f3" providerId="LiveId" clId="{6708E521-B2B5-4BF1-9D69-D95AA3634BE3}" dt="2022-03-24T07:16:53.517" v="1266"/>
          <ac:picMkLst>
            <pc:docMk/>
            <pc:sldMk cId="1092121338" sldId="281"/>
            <ac:picMk id="31" creationId="{C9C40235-9991-4AE6-9635-5C26579C770A}"/>
          </ac:picMkLst>
        </pc:picChg>
        <pc:picChg chg="mod">
          <ac:chgData name="남 상현" userId="03ad4a8e8f7310f3" providerId="LiveId" clId="{6708E521-B2B5-4BF1-9D69-D95AA3634BE3}" dt="2022-03-24T07:16:53.517" v="1266"/>
          <ac:picMkLst>
            <pc:docMk/>
            <pc:sldMk cId="1092121338" sldId="281"/>
            <ac:picMk id="32" creationId="{65C6B867-BD82-49E2-A381-1371FFFF5221}"/>
          </ac:picMkLst>
        </pc:picChg>
        <pc:picChg chg="add mod">
          <ac:chgData name="남 상현" userId="03ad4a8e8f7310f3" providerId="LiveId" clId="{6708E521-B2B5-4BF1-9D69-D95AA3634BE3}" dt="2022-03-24T07:13:52.460" v="1175"/>
          <ac:picMkLst>
            <pc:docMk/>
            <pc:sldMk cId="1092121338" sldId="281"/>
            <ac:picMk id="94" creationId="{7CC3A632-4466-479F-AAB8-6DF2F13A57CC}"/>
          </ac:picMkLst>
        </pc:picChg>
        <pc:picChg chg="del">
          <ac:chgData name="남 상현" userId="03ad4a8e8f7310f3" providerId="LiveId" clId="{6708E521-B2B5-4BF1-9D69-D95AA3634BE3}" dt="2022-03-24T07:13:50.397" v="1172" actId="478"/>
          <ac:picMkLst>
            <pc:docMk/>
            <pc:sldMk cId="1092121338" sldId="281"/>
            <ac:picMk id="95" creationId="{C83AD0E6-47E0-4A87-B4D4-8F6B39B9EA10}"/>
          </ac:picMkLst>
        </pc:picChg>
        <pc:picChg chg="mod">
          <ac:chgData name="남 상현" userId="03ad4a8e8f7310f3" providerId="LiveId" clId="{6708E521-B2B5-4BF1-9D69-D95AA3634BE3}" dt="2022-04-05T05:33:06.199" v="3352" actId="1076"/>
          <ac:picMkLst>
            <pc:docMk/>
            <pc:sldMk cId="1092121338" sldId="281"/>
            <ac:picMk id="171" creationId="{29FAD0C5-7F17-4DDC-9EB9-8073EBC88DAA}"/>
          </ac:picMkLst>
        </pc:picChg>
        <pc:picChg chg="mod">
          <ac:chgData name="남 상현" userId="03ad4a8e8f7310f3" providerId="LiveId" clId="{6708E521-B2B5-4BF1-9D69-D95AA3634BE3}" dt="2022-03-24T07:16:53.517" v="1266"/>
          <ac:picMkLst>
            <pc:docMk/>
            <pc:sldMk cId="1092121338" sldId="281"/>
            <ac:picMk id="192" creationId="{3C26A4A4-8711-4F37-A493-B3DD1E381561}"/>
          </ac:picMkLst>
        </pc:picChg>
        <pc:cxnChg chg="mod">
          <ac:chgData name="남 상현" userId="03ad4a8e8f7310f3" providerId="LiveId" clId="{6708E521-B2B5-4BF1-9D69-D95AA3634BE3}" dt="2022-03-24T07:16:56.616" v="1269" actId="20577"/>
          <ac:cxnSpMkLst>
            <pc:docMk/>
            <pc:sldMk cId="1092121338" sldId="281"/>
            <ac:cxnSpMk id="96" creationId="{BDA572FA-6277-439B-A163-13D5F5E70AB1}"/>
          </ac:cxnSpMkLst>
        </pc:cxnChg>
      </pc:sldChg>
      <pc:sldChg chg="addSp delSp modSp mod">
        <pc:chgData name="남 상현" userId="03ad4a8e8f7310f3" providerId="LiveId" clId="{6708E521-B2B5-4BF1-9D69-D95AA3634BE3}" dt="2022-04-07T05:00:15.725" v="3374"/>
        <pc:sldMkLst>
          <pc:docMk/>
          <pc:sldMk cId="3247057499" sldId="282"/>
        </pc:sldMkLst>
        <pc:spChg chg="del">
          <ac:chgData name="남 상현" userId="03ad4a8e8f7310f3" providerId="LiveId" clId="{6708E521-B2B5-4BF1-9D69-D95AA3634BE3}" dt="2022-03-24T09:16:30.445" v="1815" actId="478"/>
          <ac:spMkLst>
            <pc:docMk/>
            <pc:sldMk cId="3247057499" sldId="282"/>
            <ac:spMk id="10" creationId="{656B1804-F68F-4725-BC38-1BCBDA6BD713}"/>
          </ac:spMkLst>
        </pc:spChg>
        <pc:spChg chg="del">
          <ac:chgData name="남 상현" userId="03ad4a8e8f7310f3" providerId="LiveId" clId="{6708E521-B2B5-4BF1-9D69-D95AA3634BE3}" dt="2022-03-24T07:29:59.283" v="1387" actId="478"/>
          <ac:spMkLst>
            <pc:docMk/>
            <pc:sldMk cId="3247057499" sldId="282"/>
            <ac:spMk id="36" creationId="{D08D2206-145B-4F6B-8208-495E34289DDD}"/>
          </ac:spMkLst>
        </pc:spChg>
        <pc:spChg chg="mod">
          <ac:chgData name="남 상현" userId="03ad4a8e8f7310f3" providerId="LiveId" clId="{6708E521-B2B5-4BF1-9D69-D95AA3634BE3}" dt="2022-03-24T07:18:31.015" v="1331" actId="20577"/>
          <ac:spMkLst>
            <pc:docMk/>
            <pc:sldMk cId="3247057499" sldId="282"/>
            <ac:spMk id="74" creationId="{174CC4F5-9674-4CA7-B5EF-1D26260F1EE2}"/>
          </ac:spMkLst>
        </pc:spChg>
        <pc:spChg chg="add del mod">
          <ac:chgData name="남 상현" userId="03ad4a8e8f7310f3" providerId="LiveId" clId="{6708E521-B2B5-4BF1-9D69-D95AA3634BE3}" dt="2022-03-24T09:15:23.781" v="1768" actId="478"/>
          <ac:spMkLst>
            <pc:docMk/>
            <pc:sldMk cId="3247057499" sldId="282"/>
            <ac:spMk id="78" creationId="{802F2A42-2D74-499B-BCE9-E7289259BF79}"/>
          </ac:spMkLst>
        </pc:spChg>
        <pc:spChg chg="add del mod">
          <ac:chgData name="남 상현" userId="03ad4a8e8f7310f3" providerId="LiveId" clId="{6708E521-B2B5-4BF1-9D69-D95AA3634BE3}" dt="2022-03-24T09:27:29.923" v="1983" actId="478"/>
          <ac:spMkLst>
            <pc:docMk/>
            <pc:sldMk cId="3247057499" sldId="282"/>
            <ac:spMk id="79" creationId="{BCBEBC9B-91E1-4665-AE9F-BBC8E63CD76C}"/>
          </ac:spMkLst>
        </pc:spChg>
        <pc:spChg chg="mod">
          <ac:chgData name="남 상현" userId="03ad4a8e8f7310f3" providerId="LiveId" clId="{6708E521-B2B5-4BF1-9D69-D95AA3634BE3}" dt="2022-04-07T05:00:15.725" v="3374"/>
          <ac:spMkLst>
            <pc:docMk/>
            <pc:sldMk cId="3247057499" sldId="282"/>
            <ac:spMk id="81" creationId="{4415A737-35CF-4EAA-967B-C3CA8015E241}"/>
          </ac:spMkLst>
        </pc:spChg>
        <pc:spChg chg="add mod ord">
          <ac:chgData name="남 상현" userId="03ad4a8e8f7310f3" providerId="LiveId" clId="{6708E521-B2B5-4BF1-9D69-D95AA3634BE3}" dt="2022-03-24T09:28:10.079" v="2000" actId="207"/>
          <ac:spMkLst>
            <pc:docMk/>
            <pc:sldMk cId="3247057499" sldId="282"/>
            <ac:spMk id="83" creationId="{0548E368-9FF7-4D7D-A5CD-56A2CB2733E6}"/>
          </ac:spMkLst>
        </pc:spChg>
        <pc:spChg chg="mod">
          <ac:chgData name="남 상현" userId="03ad4a8e8f7310f3" providerId="LiveId" clId="{6708E521-B2B5-4BF1-9D69-D95AA3634BE3}" dt="2022-03-24T07:19:29.554" v="1350" actId="207"/>
          <ac:spMkLst>
            <pc:docMk/>
            <pc:sldMk cId="3247057499" sldId="282"/>
            <ac:spMk id="88" creationId="{6E1C8057-4A04-471A-BEB9-992B8837DDCA}"/>
          </ac:spMkLst>
        </pc:spChg>
        <pc:picChg chg="del">
          <ac:chgData name="남 상현" userId="03ad4a8e8f7310f3" providerId="LiveId" clId="{6708E521-B2B5-4BF1-9D69-D95AA3634BE3}" dt="2022-03-24T07:13:55.716" v="1177" actId="478"/>
          <ac:picMkLst>
            <pc:docMk/>
            <pc:sldMk cId="3247057499" sldId="282"/>
            <ac:picMk id="7" creationId="{CA21C001-63E5-42FC-9E54-8AA1D01E434D}"/>
          </ac:picMkLst>
        </pc:picChg>
        <pc:picChg chg="del">
          <ac:chgData name="남 상현" userId="03ad4a8e8f7310f3" providerId="LiveId" clId="{6708E521-B2B5-4BF1-9D69-D95AA3634BE3}" dt="2022-03-24T07:13:57.302" v="1178" actId="478"/>
          <ac:picMkLst>
            <pc:docMk/>
            <pc:sldMk cId="3247057499" sldId="282"/>
            <ac:picMk id="26" creationId="{C2BC2BA7-BB38-4247-9491-8DDB9ABA6B8F}"/>
          </ac:picMkLst>
        </pc:picChg>
        <pc:picChg chg="del">
          <ac:chgData name="남 상현" userId="03ad4a8e8f7310f3" providerId="LiveId" clId="{6708E521-B2B5-4BF1-9D69-D95AA3634BE3}" dt="2022-03-24T07:13:54.475" v="1176" actId="478"/>
          <ac:picMkLst>
            <pc:docMk/>
            <pc:sldMk cId="3247057499" sldId="282"/>
            <ac:picMk id="31" creationId="{A78B47B8-1D11-4BA9-B3FE-566C55EB843B}"/>
          </ac:picMkLst>
        </pc:picChg>
        <pc:picChg chg="add mod">
          <ac:chgData name="남 상현" userId="03ad4a8e8f7310f3" providerId="LiveId" clId="{6708E521-B2B5-4BF1-9D69-D95AA3634BE3}" dt="2022-03-24T07:13:58.180" v="1179"/>
          <ac:picMkLst>
            <pc:docMk/>
            <pc:sldMk cId="3247057499" sldId="282"/>
            <ac:picMk id="77" creationId="{ED8E251D-0B28-4207-AAE0-4EBA33553643}"/>
          </ac:picMkLst>
        </pc:picChg>
        <pc:cxnChg chg="mod">
          <ac:chgData name="남 상현" userId="03ad4a8e8f7310f3" providerId="LiveId" clId="{6708E521-B2B5-4BF1-9D69-D95AA3634BE3}" dt="2022-03-24T07:18:17.775" v="1328" actId="20577"/>
          <ac:cxnSpMkLst>
            <pc:docMk/>
            <pc:sldMk cId="3247057499" sldId="282"/>
            <ac:cxnSpMk id="76" creationId="{7C0B7378-88E8-4F1D-B4E8-449C48D46E2C}"/>
          </ac:cxnSpMkLst>
        </pc:cxnChg>
      </pc:sldChg>
      <pc:sldChg chg="addSp delSp modSp mod">
        <pc:chgData name="남 상현" userId="03ad4a8e8f7310f3" providerId="LiveId" clId="{6708E521-B2B5-4BF1-9D69-D95AA3634BE3}" dt="2022-04-12T10:13:48.769" v="6986" actId="1036"/>
        <pc:sldMkLst>
          <pc:docMk/>
          <pc:sldMk cId="1589266477" sldId="283"/>
        </pc:sldMkLst>
        <pc:spChg chg="del mod ord">
          <ac:chgData name="남 상현" userId="03ad4a8e8f7310f3" providerId="LiveId" clId="{6708E521-B2B5-4BF1-9D69-D95AA3634BE3}" dt="2022-03-24T09:28:04.175" v="1996" actId="478"/>
          <ac:spMkLst>
            <pc:docMk/>
            <pc:sldMk cId="1589266477" sldId="283"/>
            <ac:spMk id="10" creationId="{656B1804-F68F-4725-BC38-1BCBDA6BD713}"/>
          </ac:spMkLst>
        </pc:spChg>
        <pc:spChg chg="del">
          <ac:chgData name="남 상현" userId="03ad4a8e8f7310f3" providerId="LiveId" clId="{6708E521-B2B5-4BF1-9D69-D95AA3634BE3}" dt="2022-03-24T07:30:01.784" v="1388" actId="478"/>
          <ac:spMkLst>
            <pc:docMk/>
            <pc:sldMk cId="1589266477" sldId="283"/>
            <ac:spMk id="36" creationId="{D08D2206-145B-4F6B-8208-495E34289DDD}"/>
          </ac:spMkLst>
        </pc:spChg>
        <pc:spChg chg="add del mod">
          <ac:chgData name="남 상현" userId="03ad4a8e8f7310f3" providerId="LiveId" clId="{6708E521-B2B5-4BF1-9D69-D95AA3634BE3}" dt="2022-04-12T10:12:53.991" v="6968" actId="164"/>
          <ac:spMkLst>
            <pc:docMk/>
            <pc:sldMk cId="1589266477" sldId="283"/>
            <ac:spMk id="42" creationId="{A4371483-C1C3-455B-A786-449034C49B4F}"/>
          </ac:spMkLst>
        </pc:spChg>
        <pc:spChg chg="add del mod">
          <ac:chgData name="남 상현" userId="03ad4a8e8f7310f3" providerId="LiveId" clId="{6708E521-B2B5-4BF1-9D69-D95AA3634BE3}" dt="2022-04-12T10:12:53.991" v="6968" actId="164"/>
          <ac:spMkLst>
            <pc:docMk/>
            <pc:sldMk cId="1589266477" sldId="283"/>
            <ac:spMk id="43" creationId="{BBAF6036-3DEE-4515-B133-A9E3A0C92054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48" creationId="{E33B8F70-1AF9-48A2-8A84-A95E8C0361C2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49" creationId="{BE903CFD-A3FC-46AB-90C8-E45DDFD3ED73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50" creationId="{FFB05157-6A14-4D1F-AFD3-7832E8491B4C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51" creationId="{1C2CD8AB-8A15-4CAE-81A9-852E2E6631AB}"/>
          </ac:spMkLst>
        </pc:spChg>
        <pc:spChg chg="add del mod">
          <ac:chgData name="남 상현" userId="03ad4a8e8f7310f3" providerId="LiveId" clId="{6708E521-B2B5-4BF1-9D69-D95AA3634BE3}" dt="2022-04-12T10:12:53.991" v="6968" actId="164"/>
          <ac:spMkLst>
            <pc:docMk/>
            <pc:sldMk cId="1589266477" sldId="283"/>
            <ac:spMk id="54" creationId="{8DBD2983-0BC8-44E1-B730-402A26BF53C8}"/>
          </ac:spMkLst>
        </pc:spChg>
        <pc:spChg chg="add del mod">
          <ac:chgData name="남 상현" userId="03ad4a8e8f7310f3" providerId="LiveId" clId="{6708E521-B2B5-4BF1-9D69-D95AA3634BE3}" dt="2022-04-12T10:12:53.991" v="6968" actId="164"/>
          <ac:spMkLst>
            <pc:docMk/>
            <pc:sldMk cId="1589266477" sldId="283"/>
            <ac:spMk id="56" creationId="{F02FD0EA-C376-4A2C-BDAA-99094A8CE155}"/>
          </ac:spMkLst>
        </pc:spChg>
        <pc:spChg chg="mod">
          <ac:chgData name="남 상현" userId="03ad4a8e8f7310f3" providerId="LiveId" clId="{6708E521-B2B5-4BF1-9D69-D95AA3634BE3}" dt="2022-04-07T05:00:18.274" v="3375"/>
          <ac:spMkLst>
            <pc:docMk/>
            <pc:sldMk cId="1589266477" sldId="283"/>
            <ac:spMk id="58" creationId="{6C6187B1-4CAF-4D3A-BC5F-64D518BD0985}"/>
          </ac:spMkLst>
        </pc:spChg>
        <pc:spChg chg="add del mod">
          <ac:chgData name="남 상현" userId="03ad4a8e8f7310f3" providerId="LiveId" clId="{6708E521-B2B5-4BF1-9D69-D95AA3634BE3}" dt="2022-03-24T09:27:30.726" v="1984" actId="478"/>
          <ac:spMkLst>
            <pc:docMk/>
            <pc:sldMk cId="1589266477" sldId="283"/>
            <ac:spMk id="62" creationId="{42B38C8A-A6FB-4263-A27D-595479CBDB12}"/>
          </ac:spMkLst>
        </pc:spChg>
        <pc:spChg chg="mod">
          <ac:chgData name="남 상현" userId="03ad4a8e8f7310f3" providerId="LiveId" clId="{6708E521-B2B5-4BF1-9D69-D95AA3634BE3}" dt="2022-04-12T10:11:03.207" v="6924"/>
          <ac:spMkLst>
            <pc:docMk/>
            <pc:sldMk cId="1589266477" sldId="283"/>
            <ac:spMk id="62" creationId="{A010A0A5-E130-44EE-8521-DB4B8019B57F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63" creationId="{8449A411-7000-4874-BBBF-69C0E2DA5EFC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65" creationId="{77F8A6F0-C0BA-4707-AE36-E724DE199604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72" creationId="{5F6B96E3-AF4B-4989-8441-08278657022A}"/>
          </ac:spMkLst>
        </pc:spChg>
        <pc:spChg chg="add mod ord">
          <ac:chgData name="남 상현" userId="03ad4a8e8f7310f3" providerId="LiveId" clId="{6708E521-B2B5-4BF1-9D69-D95AA3634BE3}" dt="2022-04-12T10:13:46.161" v="6982" actId="167"/>
          <ac:spMkLst>
            <pc:docMk/>
            <pc:sldMk cId="1589266477" sldId="283"/>
            <ac:spMk id="75" creationId="{EF8D05CA-987C-464B-8C76-DB9C9EB2665B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76" creationId="{835FABE1-1A1E-454B-904F-90DD7F4A37F2}"/>
          </ac:spMkLst>
        </pc:spChg>
        <pc:spChg chg="mod">
          <ac:chgData name="남 상현" userId="03ad4a8e8f7310f3" providerId="LiveId" clId="{6708E521-B2B5-4BF1-9D69-D95AA3634BE3}" dt="2022-04-12T10:11:03.207" v="6924"/>
          <ac:spMkLst>
            <pc:docMk/>
            <pc:sldMk cId="1589266477" sldId="283"/>
            <ac:spMk id="77" creationId="{DCE184A9-EBA3-4254-884D-4A9A5354DD93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79" creationId="{A600B9C8-7CB4-4922-8220-BFFF708C0E8B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80" creationId="{7E813B16-FF35-4673-BCE7-D472B1A1B5FB}"/>
          </ac:spMkLst>
        </pc:spChg>
        <pc:spChg chg="del mod topLvl">
          <ac:chgData name="남 상현" userId="03ad4a8e8f7310f3" providerId="LiveId" clId="{6708E521-B2B5-4BF1-9D69-D95AA3634BE3}" dt="2022-04-12T10:11:38.621" v="6935" actId="21"/>
          <ac:spMkLst>
            <pc:docMk/>
            <pc:sldMk cId="1589266477" sldId="283"/>
            <ac:spMk id="91" creationId="{A7B3BD41-3E9E-45AC-A702-5B8D827A6AE3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93" creationId="{1BA477A6-C7C4-4DE2-B71D-F114ECF36B74}"/>
          </ac:spMkLst>
        </pc:spChg>
        <pc:spChg chg="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94" creationId="{D00BC0D0-5F2B-48FB-9D0F-331552B48B24}"/>
          </ac:spMkLst>
        </pc:spChg>
        <pc:spChg chg="mod topLvl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95" creationId="{F78A7295-7657-4389-B083-5FF2F3D0FA93}"/>
          </ac:spMkLst>
        </pc:spChg>
        <pc:spChg chg="add mod">
          <ac:chgData name="남 상현" userId="03ad4a8e8f7310f3" providerId="LiveId" clId="{6708E521-B2B5-4BF1-9D69-D95AA3634BE3}" dt="2022-04-12T10:13:06.629" v="6971" actId="1076"/>
          <ac:spMkLst>
            <pc:docMk/>
            <pc:sldMk cId="1589266477" sldId="283"/>
            <ac:spMk id="96" creationId="{367AC97E-5D5F-47DD-AB8C-12D341695F36}"/>
          </ac:spMkLst>
        </pc:spChg>
        <pc:spChg chg="mod">
          <ac:chgData name="남 상현" userId="03ad4a8e8f7310f3" providerId="LiveId" clId="{6708E521-B2B5-4BF1-9D69-D95AA3634BE3}" dt="2022-04-12T10:13:48.769" v="6986" actId="1036"/>
          <ac:spMkLst>
            <pc:docMk/>
            <pc:sldMk cId="1589266477" sldId="283"/>
            <ac:spMk id="98" creationId="{4A986173-50C3-46D7-AC37-2C2BFAFBB930}"/>
          </ac:spMkLst>
        </pc:spChg>
        <pc:spChg chg="mod">
          <ac:chgData name="남 상현" userId="03ad4a8e8f7310f3" providerId="LiveId" clId="{6708E521-B2B5-4BF1-9D69-D95AA3634BE3}" dt="2022-04-12T10:13:48.769" v="6986" actId="1036"/>
          <ac:spMkLst>
            <pc:docMk/>
            <pc:sldMk cId="1589266477" sldId="283"/>
            <ac:spMk id="100" creationId="{40E88F55-FCE0-494E-B902-20D77CF10689}"/>
          </ac:spMkLst>
        </pc:spChg>
        <pc:spChg chg="mod">
          <ac:chgData name="남 상현" userId="03ad4a8e8f7310f3" providerId="LiveId" clId="{6708E521-B2B5-4BF1-9D69-D95AA3634BE3}" dt="2022-04-12T10:13:48.769" v="6986" actId="1036"/>
          <ac:spMkLst>
            <pc:docMk/>
            <pc:sldMk cId="1589266477" sldId="283"/>
            <ac:spMk id="107" creationId="{0ADCA06E-4C6B-431D-A3DB-0E551DA4FDD9}"/>
          </ac:spMkLst>
        </pc:spChg>
        <pc:spChg chg="add mod">
          <ac:chgData name="남 상현" userId="03ad4a8e8f7310f3" providerId="LiveId" clId="{6708E521-B2B5-4BF1-9D69-D95AA3634BE3}" dt="2022-04-12T10:13:48.769" v="6986" actId="1036"/>
          <ac:spMkLst>
            <pc:docMk/>
            <pc:sldMk cId="1589266477" sldId="283"/>
            <ac:spMk id="110" creationId="{DDD72110-52DC-4445-A8EB-8D79E1D64B82}"/>
          </ac:spMkLst>
        </pc:spChg>
        <pc:spChg chg="add mod">
          <ac:chgData name="남 상현" userId="03ad4a8e8f7310f3" providerId="LiveId" clId="{6708E521-B2B5-4BF1-9D69-D95AA3634BE3}" dt="2022-04-12T10:13:48.769" v="6986" actId="1036"/>
          <ac:spMkLst>
            <pc:docMk/>
            <pc:sldMk cId="1589266477" sldId="283"/>
            <ac:spMk id="111" creationId="{C78E3C31-EE0C-472C-BCE8-B2EF01722795}"/>
          </ac:spMkLst>
        </pc:spChg>
        <pc:spChg chg="add mod">
          <ac:chgData name="남 상현" userId="03ad4a8e8f7310f3" providerId="LiveId" clId="{6708E521-B2B5-4BF1-9D69-D95AA3634BE3}" dt="2022-04-12T10:13:48.769" v="6986" actId="1036"/>
          <ac:spMkLst>
            <pc:docMk/>
            <pc:sldMk cId="1589266477" sldId="283"/>
            <ac:spMk id="115" creationId="{91D6CC49-027B-4C8D-82B0-BD8166462F37}"/>
          </ac:spMkLst>
        </pc:spChg>
        <pc:spChg chg="add mod">
          <ac:chgData name="남 상현" userId="03ad4a8e8f7310f3" providerId="LiveId" clId="{6708E521-B2B5-4BF1-9D69-D95AA3634BE3}" dt="2022-04-12T10:13:48.769" v="6986" actId="1036"/>
          <ac:spMkLst>
            <pc:docMk/>
            <pc:sldMk cId="1589266477" sldId="283"/>
            <ac:spMk id="116" creationId="{72D24C68-9927-4FA6-BD0C-CC92A690C307}"/>
          </ac:spMkLst>
        </pc:spChg>
        <pc:spChg chg="add mod">
          <ac:chgData name="남 상현" userId="03ad4a8e8f7310f3" providerId="LiveId" clId="{6708E521-B2B5-4BF1-9D69-D95AA3634BE3}" dt="2022-04-12T10:13:48.769" v="6986" actId="1036"/>
          <ac:spMkLst>
            <pc:docMk/>
            <pc:sldMk cId="1589266477" sldId="283"/>
            <ac:spMk id="118" creationId="{CADD0B71-5342-41D1-855B-36B967994E79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27" creationId="{023ACB38-349E-4A16-9CC0-44387F4C37D9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28" creationId="{FDFBB455-D1E2-4664-9BB6-C96A0888DC23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29" creationId="{C127F56F-C0EC-43F1-9C3F-98A2C974AF80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30" creationId="{BB41B2FF-7057-4E33-BD28-7B998F62C94D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31" creationId="{76F4A79C-7A38-435D-B1FD-A9B6E61A0949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33" creationId="{E5518EA4-295D-4A39-8CAE-D2E25F5F7FD9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34" creationId="{BF72A24A-94D8-4DDF-B024-75BD9320054B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35" creationId="{BC2B61C8-6954-4FA5-8C63-9052CA69E56D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40" creationId="{62E4153C-EAF7-42BE-A9E3-88883E17E735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41" creationId="{E0BFAB22-B170-4DDA-9555-D79EC473366B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42" creationId="{1CF629C9-3D67-45F4-A862-5D00EB2BCC08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43" creationId="{B88A8CB8-8402-45AD-BCA7-D26F964862C6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44" creationId="{F33C1E5E-CE11-493C-B3A1-9F389CB59C33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45" creationId="{696166DF-78F2-4A24-9FBB-2ADDD54A5EA1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47" creationId="{6E909F59-37B1-42AA-89B5-9CADDD401891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48" creationId="{A72082F9-538F-42A5-BD67-738BE2F3362C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49" creationId="{14F8A2AD-BBF5-4239-9965-BFF683032D76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50" creationId="{920FC9B4-17BF-4071-8AD2-11941D96CF74}"/>
          </ac:spMkLst>
        </pc:spChg>
        <pc:spChg chg="mod">
          <ac:chgData name="남 상현" userId="03ad4a8e8f7310f3" providerId="LiveId" clId="{6708E521-B2B5-4BF1-9D69-D95AA3634BE3}" dt="2022-04-12T10:13:24.189" v="6976"/>
          <ac:spMkLst>
            <pc:docMk/>
            <pc:sldMk cId="1589266477" sldId="283"/>
            <ac:spMk id="151" creationId="{919F9E43-FD28-4099-B57A-97C8032E46F5}"/>
          </ac:spMkLst>
        </pc:spChg>
        <pc:grpChg chg="add mod">
          <ac:chgData name="남 상현" userId="03ad4a8e8f7310f3" providerId="LiveId" clId="{6708E521-B2B5-4BF1-9D69-D95AA3634BE3}" dt="2022-04-12T10:13:48.769" v="6986" actId="1036"/>
          <ac:grpSpMkLst>
            <pc:docMk/>
            <pc:sldMk cId="1589266477" sldId="283"/>
            <ac:grpSpMk id="2" creationId="{29E5950C-20EE-4257-924F-2012680636C2}"/>
          </ac:grpSpMkLst>
        </pc:grpChg>
        <pc:grpChg chg="add mod">
          <ac:chgData name="남 상현" userId="03ad4a8e8f7310f3" providerId="LiveId" clId="{6708E521-B2B5-4BF1-9D69-D95AA3634BE3}" dt="2022-04-12T10:13:06.629" v="6971" actId="1076"/>
          <ac:grpSpMkLst>
            <pc:docMk/>
            <pc:sldMk cId="1589266477" sldId="283"/>
            <ac:grpSpMk id="3" creationId="{AFD678FF-5FE8-4698-9506-D3D1945BB4B3}"/>
          </ac:grpSpMkLst>
        </pc:grpChg>
        <pc:grpChg chg="mod">
          <ac:chgData name="남 상현" userId="03ad4a8e8f7310f3" providerId="LiveId" clId="{6708E521-B2B5-4BF1-9D69-D95AA3634BE3}" dt="2022-04-12T10:13:06.629" v="6971" actId="1076"/>
          <ac:grpSpMkLst>
            <pc:docMk/>
            <pc:sldMk cId="1589266477" sldId="283"/>
            <ac:grpSpMk id="4" creationId="{ED127D95-AE22-4848-9D42-2C5F555BA1EC}"/>
          </ac:grpSpMkLst>
        </pc:grpChg>
        <pc:grpChg chg="mod">
          <ac:chgData name="남 상현" userId="03ad4a8e8f7310f3" providerId="LiveId" clId="{6708E521-B2B5-4BF1-9D69-D95AA3634BE3}" dt="2022-04-12T10:13:06.629" v="6971" actId="1076"/>
          <ac:grpSpMkLst>
            <pc:docMk/>
            <pc:sldMk cId="1589266477" sldId="283"/>
            <ac:grpSpMk id="5" creationId="{1298195E-1C42-4233-A998-45DF2B788BB7}"/>
          </ac:grpSpMkLst>
        </pc:grpChg>
        <pc:grpChg chg="add del mod">
          <ac:chgData name="남 상현" userId="03ad4a8e8f7310f3" providerId="LiveId" clId="{6708E521-B2B5-4BF1-9D69-D95AA3634BE3}" dt="2022-04-12T10:12:53.991" v="6968" actId="164"/>
          <ac:grpSpMkLst>
            <pc:docMk/>
            <pc:sldMk cId="1589266477" sldId="283"/>
            <ac:grpSpMk id="6" creationId="{EA000BB9-1C29-48CF-A751-ED1E6647B3EB}"/>
          </ac:grpSpMkLst>
        </pc:grpChg>
        <pc:grpChg chg="add mod">
          <ac:chgData name="남 상현" userId="03ad4a8e8f7310f3" providerId="LiveId" clId="{6708E521-B2B5-4BF1-9D69-D95AA3634BE3}" dt="2022-04-12T10:12:28.652" v="6955" actId="164"/>
          <ac:grpSpMkLst>
            <pc:docMk/>
            <pc:sldMk cId="1589266477" sldId="283"/>
            <ac:grpSpMk id="7" creationId="{6F17DDEC-6805-4782-AFD3-F8F0B20DDB50}"/>
          </ac:grpSpMkLst>
        </pc:grpChg>
        <pc:grpChg chg="add mod">
          <ac:chgData name="남 상현" userId="03ad4a8e8f7310f3" providerId="LiveId" clId="{6708E521-B2B5-4BF1-9D69-D95AA3634BE3}" dt="2022-04-12T10:13:08.113" v="6972" actId="167"/>
          <ac:grpSpMkLst>
            <pc:docMk/>
            <pc:sldMk cId="1589266477" sldId="283"/>
            <ac:grpSpMk id="8" creationId="{C91C1BB4-485E-4DA2-ADE5-E39A0CE7864A}"/>
          </ac:grpSpMkLst>
        </pc:grpChg>
        <pc:grpChg chg="add del mod">
          <ac:chgData name="남 상현" userId="03ad4a8e8f7310f3" providerId="LiveId" clId="{6708E521-B2B5-4BF1-9D69-D95AA3634BE3}" dt="2022-04-12T10:13:09.566" v="6973" actId="478"/>
          <ac:grpSpMkLst>
            <pc:docMk/>
            <pc:sldMk cId="1589266477" sldId="283"/>
            <ac:grpSpMk id="9" creationId="{E80EC0C8-B443-42E0-BD04-85D4FA6A12AC}"/>
          </ac:grpSpMkLst>
        </pc:grpChg>
        <pc:grpChg chg="add mod">
          <ac:chgData name="남 상현" userId="03ad4a8e8f7310f3" providerId="LiveId" clId="{6708E521-B2B5-4BF1-9D69-D95AA3634BE3}" dt="2022-04-12T10:13:06.629" v="6971" actId="1076"/>
          <ac:grpSpMkLst>
            <pc:docMk/>
            <pc:sldMk cId="1589266477" sldId="283"/>
            <ac:grpSpMk id="47" creationId="{04B9D9F6-453F-4EFA-8E79-B12F59F73F18}"/>
          </ac:grpSpMkLst>
        </pc:grpChg>
        <pc:grpChg chg="add del mod">
          <ac:chgData name="남 상현" userId="03ad4a8e8f7310f3" providerId="LiveId" clId="{6708E521-B2B5-4BF1-9D69-D95AA3634BE3}" dt="2022-04-12T10:11:31.591" v="6932" actId="478"/>
          <ac:grpSpMkLst>
            <pc:docMk/>
            <pc:sldMk cId="1589266477" sldId="283"/>
            <ac:grpSpMk id="52" creationId="{B49D62CE-3FD5-482A-AF39-960060D7D39D}"/>
          </ac:grpSpMkLst>
        </pc:grpChg>
        <pc:grpChg chg="add del mod">
          <ac:chgData name="남 상현" userId="03ad4a8e8f7310f3" providerId="LiveId" clId="{6708E521-B2B5-4BF1-9D69-D95AA3634BE3}" dt="2022-04-12T10:11:38.621" v="6935" actId="21"/>
          <ac:grpSpMkLst>
            <pc:docMk/>
            <pc:sldMk cId="1589266477" sldId="283"/>
            <ac:grpSpMk id="78" creationId="{5A10C409-7F9A-4D7C-94DD-12B135DD2A8A}"/>
          </ac:grpSpMkLst>
        </pc:grpChg>
        <pc:grpChg chg="add del mod">
          <ac:chgData name="남 상현" userId="03ad4a8e8f7310f3" providerId="LiveId" clId="{6708E521-B2B5-4BF1-9D69-D95AA3634BE3}" dt="2022-04-12T10:12:53.991" v="6968" actId="164"/>
          <ac:grpSpMkLst>
            <pc:docMk/>
            <pc:sldMk cId="1589266477" sldId="283"/>
            <ac:grpSpMk id="87" creationId="{C4F22619-49F8-4590-B233-E53C271AC94B}"/>
          </ac:grpSpMkLst>
        </pc:grpChg>
        <pc:grpChg chg="add mod">
          <ac:chgData name="남 상현" userId="03ad4a8e8f7310f3" providerId="LiveId" clId="{6708E521-B2B5-4BF1-9D69-D95AA3634BE3}" dt="2022-04-12T10:13:48.769" v="6986" actId="1036"/>
          <ac:grpSpMkLst>
            <pc:docMk/>
            <pc:sldMk cId="1589266477" sldId="283"/>
            <ac:grpSpMk id="97" creationId="{8E324DF4-EC29-41DB-A8C7-0D4F75609250}"/>
          </ac:grpSpMkLst>
        </pc:grpChg>
        <pc:grpChg chg="add del mod">
          <ac:chgData name="남 상현" userId="03ad4a8e8f7310f3" providerId="LiveId" clId="{6708E521-B2B5-4BF1-9D69-D95AA3634BE3}" dt="2022-04-12T10:13:44.130" v="6981" actId="478"/>
          <ac:grpSpMkLst>
            <pc:docMk/>
            <pc:sldMk cId="1589266477" sldId="283"/>
            <ac:grpSpMk id="120" creationId="{844F57C0-D9D1-4DBD-BD64-00CCCEEC6153}"/>
          </ac:grpSpMkLst>
        </pc:grpChg>
        <pc:grpChg chg="mod">
          <ac:chgData name="남 상현" userId="03ad4a8e8f7310f3" providerId="LiveId" clId="{6708E521-B2B5-4BF1-9D69-D95AA3634BE3}" dt="2022-04-12T10:13:24.189" v="6976"/>
          <ac:grpSpMkLst>
            <pc:docMk/>
            <pc:sldMk cId="1589266477" sldId="283"/>
            <ac:grpSpMk id="121" creationId="{24AAAB96-439F-4563-AC9E-6BFCF36353D0}"/>
          </ac:grpSpMkLst>
        </pc:grpChg>
        <pc:grpChg chg="mod">
          <ac:chgData name="남 상현" userId="03ad4a8e8f7310f3" providerId="LiveId" clId="{6708E521-B2B5-4BF1-9D69-D95AA3634BE3}" dt="2022-04-12T10:13:24.189" v="6976"/>
          <ac:grpSpMkLst>
            <pc:docMk/>
            <pc:sldMk cId="1589266477" sldId="283"/>
            <ac:grpSpMk id="122" creationId="{351A7A6E-8C89-4090-AD65-C614457FC4F8}"/>
          </ac:grpSpMkLst>
        </pc:grpChg>
        <pc:grpChg chg="mod">
          <ac:chgData name="남 상현" userId="03ad4a8e8f7310f3" providerId="LiveId" clId="{6708E521-B2B5-4BF1-9D69-D95AA3634BE3}" dt="2022-04-12T10:13:24.189" v="6976"/>
          <ac:grpSpMkLst>
            <pc:docMk/>
            <pc:sldMk cId="1589266477" sldId="283"/>
            <ac:grpSpMk id="124" creationId="{5CFD2C77-2741-4569-9AB5-AE07F3D55DFF}"/>
          </ac:grpSpMkLst>
        </pc:grpChg>
        <pc:grpChg chg="mod">
          <ac:chgData name="남 상현" userId="03ad4a8e8f7310f3" providerId="LiveId" clId="{6708E521-B2B5-4BF1-9D69-D95AA3634BE3}" dt="2022-04-12T10:13:24.189" v="6976"/>
          <ac:grpSpMkLst>
            <pc:docMk/>
            <pc:sldMk cId="1589266477" sldId="283"/>
            <ac:grpSpMk id="125" creationId="{04DE36F2-8E62-4066-9BCE-45DCED0702EB}"/>
          </ac:grpSpMkLst>
        </pc:grpChg>
        <pc:grpChg chg="mod">
          <ac:chgData name="남 상현" userId="03ad4a8e8f7310f3" providerId="LiveId" clId="{6708E521-B2B5-4BF1-9D69-D95AA3634BE3}" dt="2022-04-12T10:13:24.189" v="6976"/>
          <ac:grpSpMkLst>
            <pc:docMk/>
            <pc:sldMk cId="1589266477" sldId="283"/>
            <ac:grpSpMk id="126" creationId="{15C2A68D-F896-40F5-989B-C9F09DEA8D7D}"/>
          </ac:grpSpMkLst>
        </pc:grpChg>
        <pc:grpChg chg="mod">
          <ac:chgData name="남 상현" userId="03ad4a8e8f7310f3" providerId="LiveId" clId="{6708E521-B2B5-4BF1-9D69-D95AA3634BE3}" dt="2022-04-12T10:13:24.189" v="6976"/>
          <ac:grpSpMkLst>
            <pc:docMk/>
            <pc:sldMk cId="1589266477" sldId="283"/>
            <ac:grpSpMk id="132" creationId="{521AA4BF-3B70-4CC8-897F-EFB4B1881765}"/>
          </ac:grpSpMkLst>
        </pc:grpChg>
        <pc:grpChg chg="mod">
          <ac:chgData name="남 상현" userId="03ad4a8e8f7310f3" providerId="LiveId" clId="{6708E521-B2B5-4BF1-9D69-D95AA3634BE3}" dt="2022-04-12T10:13:24.189" v="6976"/>
          <ac:grpSpMkLst>
            <pc:docMk/>
            <pc:sldMk cId="1589266477" sldId="283"/>
            <ac:grpSpMk id="146" creationId="{DDEB0F47-2AB4-4F34-995E-E806BC80EB1D}"/>
          </ac:grpSpMkLst>
        </pc:grpChg>
        <pc:picChg chg="del">
          <ac:chgData name="남 상현" userId="03ad4a8e8f7310f3" providerId="LiveId" clId="{6708E521-B2B5-4BF1-9D69-D95AA3634BE3}" dt="2022-03-24T07:14:04.512" v="1184" actId="478"/>
          <ac:picMkLst>
            <pc:docMk/>
            <pc:sldMk cId="1589266477" sldId="283"/>
            <ac:picMk id="7" creationId="{CA21C001-63E5-42FC-9E54-8AA1D01E434D}"/>
          </ac:picMkLst>
        </pc:picChg>
        <pc:picChg chg="del">
          <ac:chgData name="남 상현" userId="03ad4a8e8f7310f3" providerId="LiveId" clId="{6708E521-B2B5-4BF1-9D69-D95AA3634BE3}" dt="2022-03-24T07:14:03.062" v="1182" actId="21"/>
          <ac:picMkLst>
            <pc:docMk/>
            <pc:sldMk cId="1589266477" sldId="283"/>
            <ac:picMk id="8" creationId="{83021156-65D3-4C8D-BEB5-931C30FBCE5E}"/>
          </ac:picMkLst>
        </pc:picChg>
        <pc:picChg chg="del">
          <ac:chgData name="남 상현" userId="03ad4a8e8f7310f3" providerId="LiveId" clId="{6708E521-B2B5-4BF1-9D69-D95AA3634BE3}" dt="2022-03-24T07:14:05.169" v="1185" actId="478"/>
          <ac:picMkLst>
            <pc:docMk/>
            <pc:sldMk cId="1589266477" sldId="283"/>
            <ac:picMk id="26" creationId="{C2BC2BA7-BB38-4247-9491-8DDB9ABA6B8F}"/>
          </ac:picMkLst>
        </pc:picChg>
        <pc:picChg chg="del">
          <ac:chgData name="남 상현" userId="03ad4a8e8f7310f3" providerId="LiveId" clId="{6708E521-B2B5-4BF1-9D69-D95AA3634BE3}" dt="2022-03-24T07:14:03.987" v="1183" actId="478"/>
          <ac:picMkLst>
            <pc:docMk/>
            <pc:sldMk cId="1589266477" sldId="283"/>
            <ac:picMk id="31" creationId="{9C0C1D7E-7FD9-4A8F-9C6D-B67ADC6757D9}"/>
          </ac:picMkLst>
        </pc:picChg>
        <pc:picChg chg="add del mod ord">
          <ac:chgData name="남 상현" userId="03ad4a8e8f7310f3" providerId="LiveId" clId="{6708E521-B2B5-4BF1-9D69-D95AA3634BE3}" dt="2022-03-24T07:14:14.420" v="1190" actId="478"/>
          <ac:picMkLst>
            <pc:docMk/>
            <pc:sldMk cId="1589266477" sldId="283"/>
            <ac:picMk id="52" creationId="{CDC8C25E-400F-4FDC-892E-DB3AB1EAB49F}"/>
          </ac:picMkLst>
        </pc:picChg>
        <pc:picChg chg="add del mod">
          <ac:chgData name="남 상현" userId="03ad4a8e8f7310f3" providerId="LiveId" clId="{6708E521-B2B5-4BF1-9D69-D95AA3634BE3}" dt="2022-04-12T10:12:53.991" v="6968" actId="164"/>
          <ac:picMkLst>
            <pc:docMk/>
            <pc:sldMk cId="1589266477" sldId="283"/>
            <ac:picMk id="53" creationId="{9C628A66-CFED-44AE-A56B-A0071085CE6A}"/>
          </ac:picMkLst>
        </pc:picChg>
        <pc:picChg chg="add del mod">
          <ac:chgData name="남 상현" userId="03ad4a8e8f7310f3" providerId="LiveId" clId="{6708E521-B2B5-4BF1-9D69-D95AA3634BE3}" dt="2022-04-12T10:12:53.991" v="6968" actId="164"/>
          <ac:picMkLst>
            <pc:docMk/>
            <pc:sldMk cId="1589266477" sldId="283"/>
            <ac:picMk id="55" creationId="{574D6739-52CC-451A-A43F-1D6E1428C61A}"/>
          </ac:picMkLst>
        </pc:picChg>
        <pc:picChg chg="add mod ord">
          <ac:chgData name="남 상현" userId="03ad4a8e8f7310f3" providerId="LiveId" clId="{6708E521-B2B5-4BF1-9D69-D95AA3634BE3}" dt="2022-03-24T07:14:11.815" v="1188" actId="167"/>
          <ac:picMkLst>
            <pc:docMk/>
            <pc:sldMk cId="1589266477" sldId="283"/>
            <ac:picMk id="61" creationId="{8D025356-A887-4CCC-A47A-6E563BEECCBD}"/>
          </ac:picMkLst>
        </pc:picChg>
        <pc:picChg chg="mod">
          <ac:chgData name="남 상현" userId="03ad4a8e8f7310f3" providerId="LiveId" clId="{6708E521-B2B5-4BF1-9D69-D95AA3634BE3}" dt="2022-04-12T10:13:06.629" v="6971" actId="1076"/>
          <ac:picMkLst>
            <pc:docMk/>
            <pc:sldMk cId="1589266477" sldId="283"/>
            <ac:picMk id="64" creationId="{9A2CA1DB-B466-4C0C-B780-828414018270}"/>
          </ac:picMkLst>
        </pc:picChg>
        <pc:picChg chg="mod">
          <ac:chgData name="남 상현" userId="03ad4a8e8f7310f3" providerId="LiveId" clId="{6708E521-B2B5-4BF1-9D69-D95AA3634BE3}" dt="2022-04-12T10:13:06.629" v="6971" actId="1076"/>
          <ac:picMkLst>
            <pc:docMk/>
            <pc:sldMk cId="1589266477" sldId="283"/>
            <ac:picMk id="74" creationId="{CF25D934-9A9F-4856-915D-D2E510233F33}"/>
          </ac:picMkLst>
        </pc:picChg>
        <pc:picChg chg="mod">
          <ac:chgData name="남 상현" userId="03ad4a8e8f7310f3" providerId="LiveId" clId="{6708E521-B2B5-4BF1-9D69-D95AA3634BE3}" dt="2022-04-12T10:13:06.629" v="6971" actId="1076"/>
          <ac:picMkLst>
            <pc:docMk/>
            <pc:sldMk cId="1589266477" sldId="283"/>
            <ac:picMk id="81" creationId="{01E8DF3C-C91E-4FD7-BD58-A9628433048F}"/>
          </ac:picMkLst>
        </pc:picChg>
        <pc:picChg chg="add del mod">
          <ac:chgData name="남 상현" userId="03ad4a8e8f7310f3" providerId="LiveId" clId="{6708E521-B2B5-4BF1-9D69-D95AA3634BE3}" dt="2022-04-12T10:12:53.991" v="6968" actId="164"/>
          <ac:picMkLst>
            <pc:docMk/>
            <pc:sldMk cId="1589266477" sldId="283"/>
            <ac:picMk id="82" creationId="{CE0961BA-7340-4A56-9D11-99E269D2D9B3}"/>
          </ac:picMkLst>
        </pc:picChg>
        <pc:picChg chg="add del mod">
          <ac:chgData name="남 상현" userId="03ad4a8e8f7310f3" providerId="LiveId" clId="{6708E521-B2B5-4BF1-9D69-D95AA3634BE3}" dt="2022-04-12T10:12:53.991" v="6968" actId="164"/>
          <ac:picMkLst>
            <pc:docMk/>
            <pc:sldMk cId="1589266477" sldId="283"/>
            <ac:picMk id="83" creationId="{D69DD2C7-0314-49BA-935A-76023F0905DA}"/>
          </ac:picMkLst>
        </pc:picChg>
        <pc:picChg chg="mod">
          <ac:chgData name="남 상현" userId="03ad4a8e8f7310f3" providerId="LiveId" clId="{6708E521-B2B5-4BF1-9D69-D95AA3634BE3}" dt="2022-04-12T10:13:06.629" v="6971" actId="1076"/>
          <ac:picMkLst>
            <pc:docMk/>
            <pc:sldMk cId="1589266477" sldId="283"/>
            <ac:picMk id="92" creationId="{4BF72E51-200C-4B41-87B6-F8C5DBD3B6D7}"/>
          </ac:picMkLst>
        </pc:picChg>
        <pc:picChg chg="mod">
          <ac:chgData name="남 상현" userId="03ad4a8e8f7310f3" providerId="LiveId" clId="{6708E521-B2B5-4BF1-9D69-D95AA3634BE3}" dt="2022-04-12T10:13:48.769" v="6986" actId="1036"/>
          <ac:picMkLst>
            <pc:docMk/>
            <pc:sldMk cId="1589266477" sldId="283"/>
            <ac:picMk id="99" creationId="{26022F9F-35E3-4791-9369-6C673EF0AFC8}"/>
          </ac:picMkLst>
        </pc:picChg>
        <pc:picChg chg="add mod">
          <ac:chgData name="남 상현" userId="03ad4a8e8f7310f3" providerId="LiveId" clId="{6708E521-B2B5-4BF1-9D69-D95AA3634BE3}" dt="2022-04-12T10:13:48.769" v="6986" actId="1036"/>
          <ac:picMkLst>
            <pc:docMk/>
            <pc:sldMk cId="1589266477" sldId="283"/>
            <ac:picMk id="109" creationId="{EE0CC965-BC18-4EA6-9457-BACFB26FCC08}"/>
          </ac:picMkLst>
        </pc:picChg>
        <pc:picChg chg="add mod">
          <ac:chgData name="남 상현" userId="03ad4a8e8f7310f3" providerId="LiveId" clId="{6708E521-B2B5-4BF1-9D69-D95AA3634BE3}" dt="2022-04-12T10:13:48.769" v="6986" actId="1036"/>
          <ac:picMkLst>
            <pc:docMk/>
            <pc:sldMk cId="1589266477" sldId="283"/>
            <ac:picMk id="112" creationId="{7DC8C7EC-4469-48D3-87E4-F937864CAB5D}"/>
          </ac:picMkLst>
        </pc:picChg>
        <pc:picChg chg="add mod">
          <ac:chgData name="남 상현" userId="03ad4a8e8f7310f3" providerId="LiveId" clId="{6708E521-B2B5-4BF1-9D69-D95AA3634BE3}" dt="2022-04-12T10:13:48.769" v="6986" actId="1036"/>
          <ac:picMkLst>
            <pc:docMk/>
            <pc:sldMk cId="1589266477" sldId="283"/>
            <ac:picMk id="117" creationId="{A6937444-3A9F-4591-9FFE-B3582119978C}"/>
          </ac:picMkLst>
        </pc:picChg>
        <pc:picChg chg="add mod">
          <ac:chgData name="남 상현" userId="03ad4a8e8f7310f3" providerId="LiveId" clId="{6708E521-B2B5-4BF1-9D69-D95AA3634BE3}" dt="2022-04-12T10:13:48.769" v="6986" actId="1036"/>
          <ac:picMkLst>
            <pc:docMk/>
            <pc:sldMk cId="1589266477" sldId="283"/>
            <ac:picMk id="119" creationId="{8C14E907-06A8-4CD6-9E4F-C5195B191D8E}"/>
          </ac:picMkLst>
        </pc:picChg>
        <pc:picChg chg="mod">
          <ac:chgData name="남 상현" userId="03ad4a8e8f7310f3" providerId="LiveId" clId="{6708E521-B2B5-4BF1-9D69-D95AA3634BE3}" dt="2022-04-12T10:13:24.189" v="6976"/>
          <ac:picMkLst>
            <pc:docMk/>
            <pc:sldMk cId="1589266477" sldId="283"/>
            <ac:picMk id="123" creationId="{DA025529-1366-4670-A4D4-52DA0996F976}"/>
          </ac:picMkLst>
        </pc:picChg>
        <pc:picChg chg="mod">
          <ac:chgData name="남 상현" userId="03ad4a8e8f7310f3" providerId="LiveId" clId="{6708E521-B2B5-4BF1-9D69-D95AA3634BE3}" dt="2022-04-12T10:13:24.189" v="6976"/>
          <ac:picMkLst>
            <pc:docMk/>
            <pc:sldMk cId="1589266477" sldId="283"/>
            <ac:picMk id="136" creationId="{E6C90CEB-2F8A-4559-A617-84E819871750}"/>
          </ac:picMkLst>
        </pc:picChg>
        <pc:picChg chg="mod">
          <ac:chgData name="남 상현" userId="03ad4a8e8f7310f3" providerId="LiveId" clId="{6708E521-B2B5-4BF1-9D69-D95AA3634BE3}" dt="2022-04-12T10:13:24.189" v="6976"/>
          <ac:picMkLst>
            <pc:docMk/>
            <pc:sldMk cId="1589266477" sldId="283"/>
            <ac:picMk id="137" creationId="{523E5934-DCAE-4FF3-897A-F0890251EABA}"/>
          </ac:picMkLst>
        </pc:picChg>
        <pc:picChg chg="mod">
          <ac:chgData name="남 상현" userId="03ad4a8e8f7310f3" providerId="LiveId" clId="{6708E521-B2B5-4BF1-9D69-D95AA3634BE3}" dt="2022-04-12T10:13:24.189" v="6976"/>
          <ac:picMkLst>
            <pc:docMk/>
            <pc:sldMk cId="1589266477" sldId="283"/>
            <ac:picMk id="138" creationId="{6AE4552E-DE96-4D16-9861-8AFEDD754722}"/>
          </ac:picMkLst>
        </pc:picChg>
        <pc:picChg chg="mod">
          <ac:chgData name="남 상현" userId="03ad4a8e8f7310f3" providerId="LiveId" clId="{6708E521-B2B5-4BF1-9D69-D95AA3634BE3}" dt="2022-04-12T10:13:24.189" v="6976"/>
          <ac:picMkLst>
            <pc:docMk/>
            <pc:sldMk cId="1589266477" sldId="283"/>
            <ac:picMk id="139" creationId="{82426036-7072-4C85-B9FA-53607457EEBB}"/>
          </ac:picMkLst>
        </pc:picChg>
        <pc:cxnChg chg="add del mod">
          <ac:chgData name="남 상현" userId="03ad4a8e8f7310f3" providerId="LiveId" clId="{6708E521-B2B5-4BF1-9D69-D95AA3634BE3}" dt="2022-04-12T10:12:53.991" v="6968" actId="164"/>
          <ac:cxnSpMkLst>
            <pc:docMk/>
            <pc:sldMk cId="1589266477" sldId="283"/>
            <ac:cxnSpMk id="60" creationId="{20E34476-7420-46FC-8FEA-EC9799554E25}"/>
          </ac:cxnSpMkLst>
        </pc:cxnChg>
        <pc:cxnChg chg="mod">
          <ac:chgData name="남 상현" userId="03ad4a8e8f7310f3" providerId="LiveId" clId="{6708E521-B2B5-4BF1-9D69-D95AA3634BE3}" dt="2022-04-12T10:13:06.629" v="6971" actId="1076"/>
          <ac:cxnSpMkLst>
            <pc:docMk/>
            <pc:sldMk cId="1589266477" sldId="283"/>
            <ac:cxnSpMk id="66" creationId="{E8515036-6AD1-4EBB-A78B-FE3953D710AD}"/>
          </ac:cxnSpMkLst>
        </pc:cxnChg>
        <pc:cxnChg chg="mod">
          <ac:chgData name="남 상현" userId="03ad4a8e8f7310f3" providerId="LiveId" clId="{6708E521-B2B5-4BF1-9D69-D95AA3634BE3}" dt="2022-04-12T10:13:06.629" v="6971" actId="1076"/>
          <ac:cxnSpMkLst>
            <pc:docMk/>
            <pc:sldMk cId="1589266477" sldId="283"/>
            <ac:cxnSpMk id="67" creationId="{FBF18888-B889-4914-89AB-682AD3767D74}"/>
          </ac:cxnSpMkLst>
        </pc:cxnChg>
        <pc:cxnChg chg="mod">
          <ac:chgData name="남 상현" userId="03ad4a8e8f7310f3" providerId="LiveId" clId="{6708E521-B2B5-4BF1-9D69-D95AA3634BE3}" dt="2022-04-12T10:13:06.629" v="6971" actId="1076"/>
          <ac:cxnSpMkLst>
            <pc:docMk/>
            <pc:sldMk cId="1589266477" sldId="283"/>
            <ac:cxnSpMk id="68" creationId="{9B546A55-CFEF-4ED3-8D2D-A2C6367E503D}"/>
          </ac:cxnSpMkLst>
        </pc:cxnChg>
        <pc:cxnChg chg="mod">
          <ac:chgData name="남 상현" userId="03ad4a8e8f7310f3" providerId="LiveId" clId="{6708E521-B2B5-4BF1-9D69-D95AA3634BE3}" dt="2022-04-12T10:13:06.629" v="6971" actId="1076"/>
          <ac:cxnSpMkLst>
            <pc:docMk/>
            <pc:sldMk cId="1589266477" sldId="283"/>
            <ac:cxnSpMk id="69" creationId="{44FC778D-A2B2-4784-8808-00C246132F5C}"/>
          </ac:cxnSpMkLst>
        </pc:cxnChg>
        <pc:cxnChg chg="mod">
          <ac:chgData name="남 상현" userId="03ad4a8e8f7310f3" providerId="LiveId" clId="{6708E521-B2B5-4BF1-9D69-D95AA3634BE3}" dt="2022-04-12T10:13:06.629" v="6971" actId="1076"/>
          <ac:cxnSpMkLst>
            <pc:docMk/>
            <pc:sldMk cId="1589266477" sldId="283"/>
            <ac:cxnSpMk id="70" creationId="{73C7EDDB-8297-4CF3-A7BF-C6F45F351E51}"/>
          </ac:cxnSpMkLst>
        </pc:cxnChg>
        <pc:cxnChg chg="mod">
          <ac:chgData name="남 상현" userId="03ad4a8e8f7310f3" providerId="LiveId" clId="{6708E521-B2B5-4BF1-9D69-D95AA3634BE3}" dt="2022-04-12T10:13:06.629" v="6971" actId="1076"/>
          <ac:cxnSpMkLst>
            <pc:docMk/>
            <pc:sldMk cId="1589266477" sldId="283"/>
            <ac:cxnSpMk id="71" creationId="{7C7D4207-CBF1-4297-A5E1-3ABF1BBE39D7}"/>
          </ac:cxnSpMkLst>
        </pc:cxnChg>
        <pc:cxnChg chg="mod">
          <ac:chgData name="남 상현" userId="03ad4a8e8f7310f3" providerId="LiveId" clId="{6708E521-B2B5-4BF1-9D69-D95AA3634BE3}" dt="2022-04-12T10:13:06.629" v="6971" actId="1076"/>
          <ac:cxnSpMkLst>
            <pc:docMk/>
            <pc:sldMk cId="1589266477" sldId="283"/>
            <ac:cxnSpMk id="73" creationId="{3123BB25-B6B1-4F0B-B446-613A4204189F}"/>
          </ac:cxnSpMkLst>
        </pc:cxnChg>
        <pc:cxnChg chg="mod">
          <ac:chgData name="남 상현" userId="03ad4a8e8f7310f3" providerId="LiveId" clId="{6708E521-B2B5-4BF1-9D69-D95AA3634BE3}" dt="2022-04-12T10:13:48.769" v="6986" actId="1036"/>
          <ac:cxnSpMkLst>
            <pc:docMk/>
            <pc:sldMk cId="1589266477" sldId="283"/>
            <ac:cxnSpMk id="101" creationId="{C467A3DC-D658-460D-B0F9-2AAD3E545E97}"/>
          </ac:cxnSpMkLst>
        </pc:cxnChg>
        <pc:cxnChg chg="mod">
          <ac:chgData name="남 상현" userId="03ad4a8e8f7310f3" providerId="LiveId" clId="{6708E521-B2B5-4BF1-9D69-D95AA3634BE3}" dt="2022-04-12T10:13:48.769" v="6986" actId="1036"/>
          <ac:cxnSpMkLst>
            <pc:docMk/>
            <pc:sldMk cId="1589266477" sldId="283"/>
            <ac:cxnSpMk id="102" creationId="{2142D973-8787-4500-8A40-AD5D4A1EA91A}"/>
          </ac:cxnSpMkLst>
        </pc:cxnChg>
        <pc:cxnChg chg="mod">
          <ac:chgData name="남 상현" userId="03ad4a8e8f7310f3" providerId="LiveId" clId="{6708E521-B2B5-4BF1-9D69-D95AA3634BE3}" dt="2022-04-12T10:13:48.769" v="6986" actId="1036"/>
          <ac:cxnSpMkLst>
            <pc:docMk/>
            <pc:sldMk cId="1589266477" sldId="283"/>
            <ac:cxnSpMk id="103" creationId="{2010A2EF-4737-401B-92A2-3D7FD9476966}"/>
          </ac:cxnSpMkLst>
        </pc:cxnChg>
        <pc:cxnChg chg="mod">
          <ac:chgData name="남 상현" userId="03ad4a8e8f7310f3" providerId="LiveId" clId="{6708E521-B2B5-4BF1-9D69-D95AA3634BE3}" dt="2022-04-12T10:13:48.769" v="6986" actId="1036"/>
          <ac:cxnSpMkLst>
            <pc:docMk/>
            <pc:sldMk cId="1589266477" sldId="283"/>
            <ac:cxnSpMk id="104" creationId="{4221F419-DDA4-4B85-AB2A-6751C53710B8}"/>
          </ac:cxnSpMkLst>
        </pc:cxnChg>
        <pc:cxnChg chg="mod">
          <ac:chgData name="남 상현" userId="03ad4a8e8f7310f3" providerId="LiveId" clId="{6708E521-B2B5-4BF1-9D69-D95AA3634BE3}" dt="2022-04-12T10:13:48.769" v="6986" actId="1036"/>
          <ac:cxnSpMkLst>
            <pc:docMk/>
            <pc:sldMk cId="1589266477" sldId="283"/>
            <ac:cxnSpMk id="105" creationId="{AC3924B1-8178-482C-9F89-E21C77168D38}"/>
          </ac:cxnSpMkLst>
        </pc:cxnChg>
        <pc:cxnChg chg="mod">
          <ac:chgData name="남 상현" userId="03ad4a8e8f7310f3" providerId="LiveId" clId="{6708E521-B2B5-4BF1-9D69-D95AA3634BE3}" dt="2022-04-12T10:13:48.769" v="6986" actId="1036"/>
          <ac:cxnSpMkLst>
            <pc:docMk/>
            <pc:sldMk cId="1589266477" sldId="283"/>
            <ac:cxnSpMk id="106" creationId="{82D42074-CFE2-4728-A338-094DC339BD2D}"/>
          </ac:cxnSpMkLst>
        </pc:cxnChg>
        <pc:cxnChg chg="mod">
          <ac:chgData name="남 상현" userId="03ad4a8e8f7310f3" providerId="LiveId" clId="{6708E521-B2B5-4BF1-9D69-D95AA3634BE3}" dt="2022-04-12T10:13:48.769" v="6986" actId="1036"/>
          <ac:cxnSpMkLst>
            <pc:docMk/>
            <pc:sldMk cId="1589266477" sldId="283"/>
            <ac:cxnSpMk id="108" creationId="{F658571D-1F25-459F-B947-47CFB6CF2837}"/>
          </ac:cxnSpMkLst>
        </pc:cxnChg>
        <pc:cxnChg chg="add mod">
          <ac:chgData name="남 상현" userId="03ad4a8e8f7310f3" providerId="LiveId" clId="{6708E521-B2B5-4BF1-9D69-D95AA3634BE3}" dt="2022-04-12T10:13:48.769" v="6986" actId="1036"/>
          <ac:cxnSpMkLst>
            <pc:docMk/>
            <pc:sldMk cId="1589266477" sldId="283"/>
            <ac:cxnSpMk id="113" creationId="{DE245FDB-BADC-4C46-AE37-2949AD5BB9B7}"/>
          </ac:cxnSpMkLst>
        </pc:cxnChg>
        <pc:cxnChg chg="add mod">
          <ac:chgData name="남 상현" userId="03ad4a8e8f7310f3" providerId="LiveId" clId="{6708E521-B2B5-4BF1-9D69-D95AA3634BE3}" dt="2022-04-12T10:13:48.769" v="6986" actId="1036"/>
          <ac:cxnSpMkLst>
            <pc:docMk/>
            <pc:sldMk cId="1589266477" sldId="283"/>
            <ac:cxnSpMk id="114" creationId="{1731C04C-D945-4637-AC7B-A6CC82C71FC6}"/>
          </ac:cxnSpMkLst>
        </pc:cxnChg>
        <pc:cxnChg chg="mod">
          <ac:chgData name="남 상현" userId="03ad4a8e8f7310f3" providerId="LiveId" clId="{6708E521-B2B5-4BF1-9D69-D95AA3634BE3}" dt="2022-04-12T10:13:44.130" v="6981" actId="478"/>
          <ac:cxnSpMkLst>
            <pc:docMk/>
            <pc:sldMk cId="1589266477" sldId="283"/>
            <ac:cxnSpMk id="152" creationId="{46A12EFC-30C3-4394-9CC6-845BE70A5853}"/>
          </ac:cxnSpMkLst>
        </pc:cxnChg>
      </pc:sldChg>
      <pc:sldChg chg="addSp delSp modSp del mod">
        <pc:chgData name="남 상현" userId="03ad4a8e8f7310f3" providerId="LiveId" clId="{6708E521-B2B5-4BF1-9D69-D95AA3634BE3}" dt="2022-04-12T10:13:23.080" v="6975" actId="47"/>
        <pc:sldMkLst>
          <pc:docMk/>
          <pc:sldMk cId="827929285" sldId="284"/>
        </pc:sldMkLst>
        <pc:spChg chg="del">
          <ac:chgData name="남 상현" userId="03ad4a8e8f7310f3" providerId="LiveId" clId="{6708E521-B2B5-4BF1-9D69-D95AA3634BE3}" dt="2022-04-12T10:12:04.562" v="6945" actId="478"/>
          <ac:spMkLst>
            <pc:docMk/>
            <pc:sldMk cId="827929285" sldId="284"/>
            <ac:spMk id="6" creationId="{5D77CDA0-EBD3-4650-BE00-427EDDD3B87A}"/>
          </ac:spMkLst>
        </pc:spChg>
        <pc:spChg chg="del">
          <ac:chgData name="남 상현" userId="03ad4a8e8f7310f3" providerId="LiveId" clId="{6708E521-B2B5-4BF1-9D69-D95AA3634BE3}" dt="2022-03-24T09:16:45.862" v="1854" actId="478"/>
          <ac:spMkLst>
            <pc:docMk/>
            <pc:sldMk cId="827929285" sldId="284"/>
            <ac:spMk id="10" creationId="{656B1804-F68F-4725-BC38-1BCBDA6BD713}"/>
          </ac:spMkLst>
        </pc:spChg>
        <pc:spChg chg="del">
          <ac:chgData name="남 상현" userId="03ad4a8e8f7310f3" providerId="LiveId" clId="{6708E521-B2B5-4BF1-9D69-D95AA3634BE3}" dt="2022-03-24T07:30:03.876" v="1389" actId="478"/>
          <ac:spMkLst>
            <pc:docMk/>
            <pc:sldMk cId="827929285" sldId="284"/>
            <ac:spMk id="36" creationId="{D08D2206-145B-4F6B-8208-495E34289DDD}"/>
          </ac:spMkLst>
        </pc:spChg>
        <pc:spChg chg="mod">
          <ac:chgData name="남 상현" userId="03ad4a8e8f7310f3" providerId="LiveId" clId="{6708E521-B2B5-4BF1-9D69-D95AA3634BE3}" dt="2022-04-05T05:29:59.187" v="3345" actId="207"/>
          <ac:spMkLst>
            <pc:docMk/>
            <pc:sldMk cId="827929285" sldId="284"/>
            <ac:spMk id="42" creationId="{A4371483-C1C3-455B-A786-449034C49B4F}"/>
          </ac:spMkLst>
        </pc:spChg>
        <pc:spChg chg="del">
          <ac:chgData name="남 상현" userId="03ad4a8e8f7310f3" providerId="LiveId" clId="{6708E521-B2B5-4BF1-9D69-D95AA3634BE3}" dt="2022-04-12T10:12:04.562" v="6945" actId="478"/>
          <ac:spMkLst>
            <pc:docMk/>
            <pc:sldMk cId="827929285" sldId="284"/>
            <ac:spMk id="55" creationId="{7571D680-A0CE-4BBD-81BB-C1F0412415FE}"/>
          </ac:spMkLst>
        </pc:spChg>
        <pc:spChg chg="mod">
          <ac:chgData name="남 상현" userId="03ad4a8e8f7310f3" providerId="LiveId" clId="{6708E521-B2B5-4BF1-9D69-D95AA3634BE3}" dt="2022-04-07T05:00:21.133" v="3376"/>
          <ac:spMkLst>
            <pc:docMk/>
            <pc:sldMk cId="827929285" sldId="284"/>
            <ac:spMk id="59" creationId="{C31E094C-1E44-4BFF-A8D0-13A62370D8DD}"/>
          </ac:spMkLst>
        </pc:spChg>
        <pc:spChg chg="mod">
          <ac:chgData name="남 상현" userId="03ad4a8e8f7310f3" providerId="LiveId" clId="{6708E521-B2B5-4BF1-9D69-D95AA3634BE3}" dt="2022-04-05T05:30:03.824" v="3346" actId="113"/>
          <ac:spMkLst>
            <pc:docMk/>
            <pc:sldMk cId="827929285" sldId="284"/>
            <ac:spMk id="63" creationId="{8449A411-7000-4874-BBBF-69C0E2DA5EFC}"/>
          </ac:spMkLst>
        </pc:spChg>
        <pc:spChg chg="add del mod">
          <ac:chgData name="남 상현" userId="03ad4a8e8f7310f3" providerId="LiveId" clId="{6708E521-B2B5-4BF1-9D69-D95AA3634BE3}" dt="2022-03-24T09:27:31.424" v="1985" actId="478"/>
          <ac:spMkLst>
            <pc:docMk/>
            <pc:sldMk cId="827929285" sldId="284"/>
            <ac:spMk id="76" creationId="{F7455B9E-674F-4454-B192-F6371979EB87}"/>
          </ac:spMkLst>
        </pc:spChg>
        <pc:spChg chg="add del mod ord">
          <ac:chgData name="남 상현" userId="03ad4a8e8f7310f3" providerId="LiveId" clId="{6708E521-B2B5-4BF1-9D69-D95AA3634BE3}" dt="2022-03-24T09:27:59.582" v="1993" actId="478"/>
          <ac:spMkLst>
            <pc:docMk/>
            <pc:sldMk cId="827929285" sldId="284"/>
            <ac:spMk id="77" creationId="{48DED9DF-A706-4B26-BEA6-0F68196DDF68}"/>
          </ac:spMkLst>
        </pc:spChg>
        <pc:spChg chg="del">
          <ac:chgData name="남 상현" userId="03ad4a8e8f7310f3" providerId="LiveId" clId="{6708E521-B2B5-4BF1-9D69-D95AA3634BE3}" dt="2022-04-12T10:12:04.562" v="6945" actId="478"/>
          <ac:spMkLst>
            <pc:docMk/>
            <pc:sldMk cId="827929285" sldId="284"/>
            <ac:spMk id="78" creationId="{56C01FF5-B4D9-4906-8DA6-231D4B928A4F}"/>
          </ac:spMkLst>
        </pc:spChg>
        <pc:spChg chg="del">
          <ac:chgData name="남 상현" userId="03ad4a8e8f7310f3" providerId="LiveId" clId="{6708E521-B2B5-4BF1-9D69-D95AA3634BE3}" dt="2022-04-12T10:12:04.562" v="6945" actId="478"/>
          <ac:spMkLst>
            <pc:docMk/>
            <pc:sldMk cId="827929285" sldId="284"/>
            <ac:spMk id="79" creationId="{607C1EA6-1893-4967-9440-3C2C0295291D}"/>
          </ac:spMkLst>
        </pc:spChg>
        <pc:spChg chg="del">
          <ac:chgData name="남 상현" userId="03ad4a8e8f7310f3" providerId="LiveId" clId="{6708E521-B2B5-4BF1-9D69-D95AA3634BE3}" dt="2022-04-12T10:12:04.562" v="6945" actId="478"/>
          <ac:spMkLst>
            <pc:docMk/>
            <pc:sldMk cId="827929285" sldId="284"/>
            <ac:spMk id="81" creationId="{96E38ADE-BDB0-49B8-B1F6-84A8FC890D46}"/>
          </ac:spMkLst>
        </pc:spChg>
        <pc:spChg chg="del">
          <ac:chgData name="남 상현" userId="03ad4a8e8f7310f3" providerId="LiveId" clId="{6708E521-B2B5-4BF1-9D69-D95AA3634BE3}" dt="2022-04-12T10:12:04.562" v="6945" actId="478"/>
          <ac:spMkLst>
            <pc:docMk/>
            <pc:sldMk cId="827929285" sldId="284"/>
            <ac:spMk id="82" creationId="{95F83691-09C7-414E-A8AB-B9D40AF8DC63}"/>
          </ac:spMkLst>
        </pc:spChg>
        <pc:spChg chg="del">
          <ac:chgData name="남 상현" userId="03ad4a8e8f7310f3" providerId="LiveId" clId="{6708E521-B2B5-4BF1-9D69-D95AA3634BE3}" dt="2022-04-12T10:12:04.562" v="6945" actId="478"/>
          <ac:spMkLst>
            <pc:docMk/>
            <pc:sldMk cId="827929285" sldId="284"/>
            <ac:spMk id="83" creationId="{28950A5E-0639-47DD-9B07-DB0D03FDE71D}"/>
          </ac:spMkLst>
        </pc:spChg>
        <pc:spChg chg="del">
          <ac:chgData name="남 상현" userId="03ad4a8e8f7310f3" providerId="LiveId" clId="{6708E521-B2B5-4BF1-9D69-D95AA3634BE3}" dt="2022-04-12T10:12:09.624" v="6946" actId="21"/>
          <ac:spMkLst>
            <pc:docMk/>
            <pc:sldMk cId="827929285" sldId="284"/>
            <ac:spMk id="85" creationId="{449DDEB5-2755-4B51-8E2B-861B4700B14F}"/>
          </ac:spMkLst>
        </pc:spChg>
        <pc:spChg chg="del">
          <ac:chgData name="남 상현" userId="03ad4a8e8f7310f3" providerId="LiveId" clId="{6708E521-B2B5-4BF1-9D69-D95AA3634BE3}" dt="2022-04-12T10:12:09.624" v="6946" actId="21"/>
          <ac:spMkLst>
            <pc:docMk/>
            <pc:sldMk cId="827929285" sldId="284"/>
            <ac:spMk id="86" creationId="{27D19BDC-15C2-43D9-BFF9-8EE2D7733470}"/>
          </ac:spMkLst>
        </pc:spChg>
        <pc:spChg chg="del">
          <ac:chgData name="남 상현" userId="03ad4a8e8f7310f3" providerId="LiveId" clId="{6708E521-B2B5-4BF1-9D69-D95AA3634BE3}" dt="2022-04-12T10:12:09.624" v="6946" actId="21"/>
          <ac:spMkLst>
            <pc:docMk/>
            <pc:sldMk cId="827929285" sldId="284"/>
            <ac:spMk id="89" creationId="{7EF50218-70AA-49D3-9A2F-9E5F18FC3E2A}"/>
          </ac:spMkLst>
        </pc:spChg>
        <pc:spChg chg="add mod ord">
          <ac:chgData name="남 상현" userId="03ad4a8e8f7310f3" providerId="LiveId" clId="{6708E521-B2B5-4BF1-9D69-D95AA3634BE3}" dt="2022-03-24T09:28:02.441" v="1995" actId="167"/>
          <ac:spMkLst>
            <pc:docMk/>
            <pc:sldMk cId="827929285" sldId="284"/>
            <ac:spMk id="90" creationId="{03F1CC2A-F3D2-4127-9F14-157C708A0C68}"/>
          </ac:spMkLst>
        </pc:spChg>
        <pc:spChg chg="del">
          <ac:chgData name="남 상현" userId="03ad4a8e8f7310f3" providerId="LiveId" clId="{6708E521-B2B5-4BF1-9D69-D95AA3634BE3}" dt="2022-04-12T10:12:09.624" v="6946" actId="21"/>
          <ac:spMkLst>
            <pc:docMk/>
            <pc:sldMk cId="827929285" sldId="284"/>
            <ac:spMk id="92" creationId="{9F44CCFB-6D3D-40C0-BC81-202D53BF5F55}"/>
          </ac:spMkLst>
        </pc:spChg>
        <pc:spChg chg="del">
          <ac:chgData name="남 상현" userId="03ad4a8e8f7310f3" providerId="LiveId" clId="{6708E521-B2B5-4BF1-9D69-D95AA3634BE3}" dt="2022-04-12T10:12:09.624" v="6946" actId="21"/>
          <ac:spMkLst>
            <pc:docMk/>
            <pc:sldMk cId="827929285" sldId="284"/>
            <ac:spMk id="94" creationId="{FC46F801-6045-466C-B12E-3B4CB67E935A}"/>
          </ac:spMkLst>
        </pc:spChg>
        <pc:grpChg chg="del">
          <ac:chgData name="남 상현" userId="03ad4a8e8f7310f3" providerId="LiveId" clId="{6708E521-B2B5-4BF1-9D69-D95AA3634BE3}" dt="2022-04-12T10:12:04.562" v="6945" actId="478"/>
          <ac:grpSpMkLst>
            <pc:docMk/>
            <pc:sldMk cId="827929285" sldId="284"/>
            <ac:grpSpMk id="5" creationId="{72781171-8196-4179-9B2C-075E2F48EA8A}"/>
          </ac:grpSpMkLst>
        </pc:grpChg>
        <pc:grpChg chg="del">
          <ac:chgData name="남 상현" userId="03ad4a8e8f7310f3" providerId="LiveId" clId="{6708E521-B2B5-4BF1-9D69-D95AA3634BE3}" dt="2022-04-12T10:12:04.562" v="6945" actId="478"/>
          <ac:grpSpMkLst>
            <pc:docMk/>
            <pc:sldMk cId="827929285" sldId="284"/>
            <ac:grpSpMk id="33" creationId="{1E8B007E-B85B-4648-B378-F3AD1BD91484}"/>
          </ac:grpSpMkLst>
        </pc:grpChg>
        <pc:grpChg chg="del">
          <ac:chgData name="남 상현" userId="03ad4a8e8f7310f3" providerId="LiveId" clId="{6708E521-B2B5-4BF1-9D69-D95AA3634BE3}" dt="2022-04-12T10:12:04.562" v="6945" actId="478"/>
          <ac:grpSpMkLst>
            <pc:docMk/>
            <pc:sldMk cId="827929285" sldId="284"/>
            <ac:grpSpMk id="50" creationId="{65FB85FE-6BBF-476E-8594-65CEA2853C6E}"/>
          </ac:grpSpMkLst>
        </pc:grpChg>
        <pc:grpChg chg="del">
          <ac:chgData name="남 상현" userId="03ad4a8e8f7310f3" providerId="LiveId" clId="{6708E521-B2B5-4BF1-9D69-D95AA3634BE3}" dt="2022-04-12T10:12:09.624" v="6946" actId="21"/>
          <ac:grpSpMkLst>
            <pc:docMk/>
            <pc:sldMk cId="827929285" sldId="284"/>
            <ac:grpSpMk id="62" creationId="{807635FD-3310-478B-A229-ECFA1F29F68A}"/>
          </ac:grpSpMkLst>
        </pc:grpChg>
        <pc:picChg chg="del">
          <ac:chgData name="남 상현" userId="03ad4a8e8f7310f3" providerId="LiveId" clId="{6708E521-B2B5-4BF1-9D69-D95AA3634BE3}" dt="2022-03-24T07:14:19.019" v="1194" actId="478"/>
          <ac:picMkLst>
            <pc:docMk/>
            <pc:sldMk cId="827929285" sldId="284"/>
            <ac:picMk id="7" creationId="{CA21C001-63E5-42FC-9E54-8AA1D01E434D}"/>
          </ac:picMkLst>
        </pc:picChg>
        <pc:picChg chg="del">
          <ac:chgData name="남 상현" userId="03ad4a8e8f7310f3" providerId="LiveId" clId="{6708E521-B2B5-4BF1-9D69-D95AA3634BE3}" dt="2022-03-24T07:14:19.568" v="1195" actId="478"/>
          <ac:picMkLst>
            <pc:docMk/>
            <pc:sldMk cId="827929285" sldId="284"/>
            <ac:picMk id="26" creationId="{C2BC2BA7-BB38-4247-9491-8DDB9ABA6B8F}"/>
          </ac:picMkLst>
        </pc:picChg>
        <pc:picChg chg="del mod">
          <ac:chgData name="남 상현" userId="03ad4a8e8f7310f3" providerId="LiveId" clId="{6708E521-B2B5-4BF1-9D69-D95AA3634BE3}" dt="2022-03-24T07:14:18.409" v="1193" actId="478"/>
          <ac:picMkLst>
            <pc:docMk/>
            <pc:sldMk cId="827929285" sldId="284"/>
            <ac:picMk id="31" creationId="{9C0C1D7E-7FD9-4A8F-9C6D-B67ADC6757D9}"/>
          </ac:picMkLst>
        </pc:picChg>
        <pc:picChg chg="del">
          <ac:chgData name="남 상현" userId="03ad4a8e8f7310f3" providerId="LiveId" clId="{6708E521-B2B5-4BF1-9D69-D95AA3634BE3}" dt="2022-04-12T10:12:04.562" v="6945" actId="478"/>
          <ac:picMkLst>
            <pc:docMk/>
            <pc:sldMk cId="827929285" sldId="284"/>
            <ac:picMk id="56" creationId="{E441989B-5F80-45E2-A398-29EC46B7DD50}"/>
          </ac:picMkLst>
        </pc:picChg>
        <pc:picChg chg="del">
          <ac:chgData name="남 상현" userId="03ad4a8e8f7310f3" providerId="LiveId" clId="{6708E521-B2B5-4BF1-9D69-D95AA3634BE3}" dt="2022-03-24T07:14:17.224" v="1191" actId="478"/>
          <ac:picMkLst>
            <pc:docMk/>
            <pc:sldMk cId="827929285" sldId="284"/>
            <ac:picMk id="57" creationId="{990414A3-7C5D-4444-BD5D-5F90581E5FD2}"/>
          </ac:picMkLst>
        </pc:picChg>
        <pc:picChg chg="add mod">
          <ac:chgData name="남 상현" userId="03ad4a8e8f7310f3" providerId="LiveId" clId="{6708E521-B2B5-4BF1-9D69-D95AA3634BE3}" dt="2022-03-24T07:14:20.372" v="1196"/>
          <ac:picMkLst>
            <pc:docMk/>
            <pc:sldMk cId="827929285" sldId="284"/>
            <ac:picMk id="75" creationId="{8D4B0C4A-96A4-43BB-A0C6-A33CD72C11C0}"/>
          </ac:picMkLst>
        </pc:picChg>
        <pc:picChg chg="del">
          <ac:chgData name="남 상현" userId="03ad4a8e8f7310f3" providerId="LiveId" clId="{6708E521-B2B5-4BF1-9D69-D95AA3634BE3}" dt="2022-04-12T10:12:09.624" v="6946" actId="21"/>
          <ac:picMkLst>
            <pc:docMk/>
            <pc:sldMk cId="827929285" sldId="284"/>
            <ac:picMk id="84" creationId="{1BC928E5-1108-4584-ACB4-ADFA0D3BE0D4}"/>
          </ac:picMkLst>
        </pc:picChg>
        <pc:picChg chg="del">
          <ac:chgData name="남 상현" userId="03ad4a8e8f7310f3" providerId="LiveId" clId="{6708E521-B2B5-4BF1-9D69-D95AA3634BE3}" dt="2022-04-12T10:12:09.624" v="6946" actId="21"/>
          <ac:picMkLst>
            <pc:docMk/>
            <pc:sldMk cId="827929285" sldId="284"/>
            <ac:picMk id="87" creationId="{EEC34B02-0181-4E60-9925-0EABF117BBEF}"/>
          </ac:picMkLst>
        </pc:picChg>
        <pc:picChg chg="del">
          <ac:chgData name="남 상현" userId="03ad4a8e8f7310f3" providerId="LiveId" clId="{6708E521-B2B5-4BF1-9D69-D95AA3634BE3}" dt="2022-04-12T10:12:09.624" v="6946" actId="21"/>
          <ac:picMkLst>
            <pc:docMk/>
            <pc:sldMk cId="827929285" sldId="284"/>
            <ac:picMk id="93" creationId="{C36DC10B-4F41-4629-AAAC-B90046452149}"/>
          </ac:picMkLst>
        </pc:picChg>
        <pc:picChg chg="del">
          <ac:chgData name="남 상현" userId="03ad4a8e8f7310f3" providerId="LiveId" clId="{6708E521-B2B5-4BF1-9D69-D95AA3634BE3}" dt="2022-04-12T10:12:09.624" v="6946" actId="21"/>
          <ac:picMkLst>
            <pc:docMk/>
            <pc:sldMk cId="827929285" sldId="284"/>
            <ac:picMk id="95" creationId="{91EE9B04-9F6E-4F1D-AB15-EFA4B6A56090}"/>
          </ac:picMkLst>
        </pc:picChg>
        <pc:cxnChg chg="del">
          <ac:chgData name="남 상현" userId="03ad4a8e8f7310f3" providerId="LiveId" clId="{6708E521-B2B5-4BF1-9D69-D95AA3634BE3}" dt="2022-04-12T10:12:09.624" v="6946" actId="21"/>
          <ac:cxnSpMkLst>
            <pc:docMk/>
            <pc:sldMk cId="827929285" sldId="284"/>
            <ac:cxnSpMk id="12" creationId="{58CEAEF6-2B74-489F-8BD9-A5940ED356B8}"/>
          </ac:cxnSpMkLst>
        </pc:cxnChg>
        <pc:cxnChg chg="del">
          <ac:chgData name="남 상현" userId="03ad4a8e8f7310f3" providerId="LiveId" clId="{6708E521-B2B5-4BF1-9D69-D95AA3634BE3}" dt="2022-04-12T10:12:09.624" v="6946" actId="21"/>
          <ac:cxnSpMkLst>
            <pc:docMk/>
            <pc:sldMk cId="827929285" sldId="284"/>
            <ac:cxnSpMk id="88" creationId="{6DA7A640-7BDD-4D7C-8BBA-2A69776F409C}"/>
          </ac:cxnSpMkLst>
        </pc:cxnChg>
      </pc:sldChg>
      <pc:sldChg chg="addSp delSp modSp del mod">
        <pc:chgData name="남 상현" userId="03ad4a8e8f7310f3" providerId="LiveId" clId="{6708E521-B2B5-4BF1-9D69-D95AA3634BE3}" dt="2022-04-12T10:08:09.390" v="6687" actId="47"/>
        <pc:sldMkLst>
          <pc:docMk/>
          <pc:sldMk cId="2178640033" sldId="285"/>
        </pc:sldMkLst>
        <pc:spChg chg="del ord">
          <ac:chgData name="남 상현" userId="03ad4a8e8f7310f3" providerId="LiveId" clId="{6708E521-B2B5-4BF1-9D69-D95AA3634BE3}" dt="2022-03-24T09:16:50.135" v="1857" actId="478"/>
          <ac:spMkLst>
            <pc:docMk/>
            <pc:sldMk cId="2178640033" sldId="285"/>
            <ac:spMk id="10" creationId="{656B1804-F68F-4725-BC38-1BCBDA6BD713}"/>
          </ac:spMkLst>
        </pc:spChg>
        <pc:spChg chg="mod">
          <ac:chgData name="남 상현" userId="03ad4a8e8f7310f3" providerId="LiveId" clId="{6708E521-B2B5-4BF1-9D69-D95AA3634BE3}" dt="2022-03-24T07:15:05.052" v="1218" actId="1076"/>
          <ac:spMkLst>
            <pc:docMk/>
            <pc:sldMk cId="2178640033" sldId="285"/>
            <ac:spMk id="16" creationId="{7D89E4DD-0BC6-4C09-AC54-7D113608A78D}"/>
          </ac:spMkLst>
        </pc:spChg>
        <pc:spChg chg="mod">
          <ac:chgData name="남 상현" userId="03ad4a8e8f7310f3" providerId="LiveId" clId="{6708E521-B2B5-4BF1-9D69-D95AA3634BE3}" dt="2022-03-24T07:15:05.052" v="1218" actId="1076"/>
          <ac:spMkLst>
            <pc:docMk/>
            <pc:sldMk cId="2178640033" sldId="285"/>
            <ac:spMk id="19" creationId="{8FD757F1-EFD3-4669-94C2-8E7DC49D7F1A}"/>
          </ac:spMkLst>
        </pc:spChg>
        <pc:spChg chg="mod">
          <ac:chgData name="남 상현" userId="03ad4a8e8f7310f3" providerId="LiveId" clId="{6708E521-B2B5-4BF1-9D69-D95AA3634BE3}" dt="2022-03-24T07:15:05.052" v="1218" actId="1076"/>
          <ac:spMkLst>
            <pc:docMk/>
            <pc:sldMk cId="2178640033" sldId="285"/>
            <ac:spMk id="24" creationId="{81AB0DA9-8692-4A9D-82EE-45FF9B26A85C}"/>
          </ac:spMkLst>
        </pc:spChg>
        <pc:spChg chg="mod">
          <ac:chgData name="남 상현" userId="03ad4a8e8f7310f3" providerId="LiveId" clId="{6708E521-B2B5-4BF1-9D69-D95AA3634BE3}" dt="2022-03-24T07:15:05.052" v="1218" actId="1076"/>
          <ac:spMkLst>
            <pc:docMk/>
            <pc:sldMk cId="2178640033" sldId="285"/>
            <ac:spMk id="27" creationId="{54A9469C-14DB-4865-8862-728E55819999}"/>
          </ac:spMkLst>
        </pc:spChg>
        <pc:spChg chg="del mod">
          <ac:chgData name="남 상현" userId="03ad4a8e8f7310f3" providerId="LiveId" clId="{6708E521-B2B5-4BF1-9D69-D95AA3634BE3}" dt="2022-03-24T07:14:35.294" v="1202" actId="478"/>
          <ac:spMkLst>
            <pc:docMk/>
            <pc:sldMk cId="2178640033" sldId="285"/>
            <ac:spMk id="29" creationId="{A613FF9A-0652-4F02-9216-062080230DD5}"/>
          </ac:spMkLst>
        </pc:spChg>
        <pc:spChg chg="mod">
          <ac:chgData name="남 상현" userId="03ad4a8e8f7310f3" providerId="LiveId" clId="{6708E521-B2B5-4BF1-9D69-D95AA3634BE3}" dt="2022-04-05T05:30:10.965" v="3347" actId="207"/>
          <ac:spMkLst>
            <pc:docMk/>
            <pc:sldMk cId="2178640033" sldId="285"/>
            <ac:spMk id="34" creationId="{A4ED04F5-ED93-479A-928F-24146C4470E9}"/>
          </ac:spMkLst>
        </pc:spChg>
        <pc:spChg chg="del">
          <ac:chgData name="남 상현" userId="03ad4a8e8f7310f3" providerId="LiveId" clId="{6708E521-B2B5-4BF1-9D69-D95AA3634BE3}" dt="2022-03-24T07:30:06.207" v="1390" actId="478"/>
          <ac:spMkLst>
            <pc:docMk/>
            <pc:sldMk cId="2178640033" sldId="285"/>
            <ac:spMk id="36" creationId="{D08D2206-145B-4F6B-8208-495E34289DDD}"/>
          </ac:spMkLst>
        </pc:spChg>
        <pc:spChg chg="mod">
          <ac:chgData name="남 상현" userId="03ad4a8e8f7310f3" providerId="LiveId" clId="{6708E521-B2B5-4BF1-9D69-D95AA3634BE3}" dt="2022-03-24T07:20:58.708" v="1368" actId="207"/>
          <ac:spMkLst>
            <pc:docMk/>
            <pc:sldMk cId="2178640033" sldId="285"/>
            <ac:spMk id="55" creationId="{93089EDF-BDD6-444B-8D6D-F5B62BB8D0BC}"/>
          </ac:spMkLst>
        </pc:spChg>
        <pc:spChg chg="mod">
          <ac:chgData name="남 상현" userId="03ad4a8e8f7310f3" providerId="LiveId" clId="{6708E521-B2B5-4BF1-9D69-D95AA3634BE3}" dt="2022-03-24T07:15:05.052" v="1218" actId="1076"/>
          <ac:spMkLst>
            <pc:docMk/>
            <pc:sldMk cId="2178640033" sldId="285"/>
            <ac:spMk id="56" creationId="{F7D1E6CC-12AA-4896-8B84-78E201768795}"/>
          </ac:spMkLst>
        </pc:spChg>
        <pc:spChg chg="mod">
          <ac:chgData name="남 상현" userId="03ad4a8e8f7310f3" providerId="LiveId" clId="{6708E521-B2B5-4BF1-9D69-D95AA3634BE3}" dt="2022-04-07T05:00:24.030" v="3377"/>
          <ac:spMkLst>
            <pc:docMk/>
            <pc:sldMk cId="2178640033" sldId="285"/>
            <ac:spMk id="58" creationId="{060AF962-DEE6-4EC1-AD6E-18DDF89AEAB1}"/>
          </ac:spMkLst>
        </pc:spChg>
        <pc:spChg chg="add del mod">
          <ac:chgData name="남 상현" userId="03ad4a8e8f7310f3" providerId="LiveId" clId="{6708E521-B2B5-4BF1-9D69-D95AA3634BE3}" dt="2022-03-24T09:15:42.830" v="1779" actId="478"/>
          <ac:spMkLst>
            <pc:docMk/>
            <pc:sldMk cId="2178640033" sldId="285"/>
            <ac:spMk id="62" creationId="{FD9B40BD-3E34-43F5-83C5-5583BE8141FF}"/>
          </ac:spMkLst>
        </pc:spChg>
        <pc:spChg chg="add del mod">
          <ac:chgData name="남 상현" userId="03ad4a8e8f7310f3" providerId="LiveId" clId="{6708E521-B2B5-4BF1-9D69-D95AA3634BE3}" dt="2022-03-24T09:27:32.091" v="1986" actId="478"/>
          <ac:spMkLst>
            <pc:docMk/>
            <pc:sldMk cId="2178640033" sldId="285"/>
            <ac:spMk id="63" creationId="{CFA5461C-4957-443F-AF4D-75915BA84736}"/>
          </ac:spMkLst>
        </pc:spChg>
        <pc:spChg chg="add mod ord">
          <ac:chgData name="남 상현" userId="03ad4a8e8f7310f3" providerId="LiveId" clId="{6708E521-B2B5-4BF1-9D69-D95AA3634BE3}" dt="2022-03-24T09:27:43.651" v="1992" actId="207"/>
          <ac:spMkLst>
            <pc:docMk/>
            <pc:sldMk cId="2178640033" sldId="285"/>
            <ac:spMk id="64" creationId="{D91DFBB2-9687-4579-AC26-BA0AD53F0303}"/>
          </ac:spMkLst>
        </pc:spChg>
        <pc:grpChg chg="mod">
          <ac:chgData name="남 상현" userId="03ad4a8e8f7310f3" providerId="LiveId" clId="{6708E521-B2B5-4BF1-9D69-D95AA3634BE3}" dt="2022-03-24T07:15:05.052" v="1218" actId="1076"/>
          <ac:grpSpMkLst>
            <pc:docMk/>
            <pc:sldMk cId="2178640033" sldId="285"/>
            <ac:grpSpMk id="5" creationId="{4223D5CD-5F6A-40B8-ADB4-306A2F708BDA}"/>
          </ac:grpSpMkLst>
        </pc:grpChg>
        <pc:grpChg chg="mod">
          <ac:chgData name="남 상현" userId="03ad4a8e8f7310f3" providerId="LiveId" clId="{6708E521-B2B5-4BF1-9D69-D95AA3634BE3}" dt="2022-03-24T07:15:05.052" v="1218" actId="1076"/>
          <ac:grpSpMkLst>
            <pc:docMk/>
            <pc:sldMk cId="2178640033" sldId="285"/>
            <ac:grpSpMk id="6" creationId="{078BD62E-5754-452C-B430-38C2C1B9DDD4}"/>
          </ac:grpSpMkLst>
        </pc:grpChg>
        <pc:grpChg chg="mod">
          <ac:chgData name="남 상현" userId="03ad4a8e8f7310f3" providerId="LiveId" clId="{6708E521-B2B5-4BF1-9D69-D95AA3634BE3}" dt="2022-03-24T07:15:05.052" v="1218" actId="1076"/>
          <ac:grpSpMkLst>
            <pc:docMk/>
            <pc:sldMk cId="2178640033" sldId="285"/>
            <ac:grpSpMk id="17" creationId="{573741AC-9C9C-4C71-947B-A6329C519865}"/>
          </ac:grpSpMkLst>
        </pc:grpChg>
        <pc:grpChg chg="mod">
          <ac:chgData name="남 상현" userId="03ad4a8e8f7310f3" providerId="LiveId" clId="{6708E521-B2B5-4BF1-9D69-D95AA3634BE3}" dt="2022-03-24T07:14:40.815" v="1205" actId="1076"/>
          <ac:grpSpMkLst>
            <pc:docMk/>
            <pc:sldMk cId="2178640033" sldId="285"/>
            <ac:grpSpMk id="20" creationId="{604FC287-25B3-4E0E-9ADE-C59817B1F1D8}"/>
          </ac:grpSpMkLst>
        </pc:grpChg>
        <pc:grpChg chg="mod">
          <ac:chgData name="남 상현" userId="03ad4a8e8f7310f3" providerId="LiveId" clId="{6708E521-B2B5-4BF1-9D69-D95AA3634BE3}" dt="2022-03-24T07:15:05.052" v="1218" actId="1076"/>
          <ac:grpSpMkLst>
            <pc:docMk/>
            <pc:sldMk cId="2178640033" sldId="285"/>
            <ac:grpSpMk id="22" creationId="{0DE19BC0-550D-49CA-8BE0-66EA6CC07FFF}"/>
          </ac:grpSpMkLst>
        </pc:grpChg>
        <pc:grpChg chg="mod">
          <ac:chgData name="남 상현" userId="03ad4a8e8f7310f3" providerId="LiveId" clId="{6708E521-B2B5-4BF1-9D69-D95AA3634BE3}" dt="2022-03-24T07:15:05.052" v="1218" actId="1076"/>
          <ac:grpSpMkLst>
            <pc:docMk/>
            <pc:sldMk cId="2178640033" sldId="285"/>
            <ac:grpSpMk id="25" creationId="{444F15AB-5281-4ED1-A5BA-5E30F3A26234}"/>
          </ac:grpSpMkLst>
        </pc:grpChg>
        <pc:grpChg chg="mod">
          <ac:chgData name="남 상현" userId="03ad4a8e8f7310f3" providerId="LiveId" clId="{6708E521-B2B5-4BF1-9D69-D95AA3634BE3}" dt="2022-03-24T07:15:05.052" v="1218" actId="1076"/>
          <ac:grpSpMkLst>
            <pc:docMk/>
            <pc:sldMk cId="2178640033" sldId="285"/>
            <ac:grpSpMk id="54" creationId="{A233ED2A-2DE3-44AA-9EF7-54CD45F48166}"/>
          </ac:grpSpMkLst>
        </pc:grpChg>
        <pc:picChg chg="mod">
          <ac:chgData name="남 상현" userId="03ad4a8e8f7310f3" providerId="LiveId" clId="{6708E521-B2B5-4BF1-9D69-D95AA3634BE3}" dt="2022-03-24T07:15:05.052" v="1218" actId="1076"/>
          <ac:picMkLst>
            <pc:docMk/>
            <pc:sldMk cId="2178640033" sldId="285"/>
            <ac:picMk id="4" creationId="{2BBC4BE2-1606-4FC3-9F4C-726F7F1B131D}"/>
          </ac:picMkLst>
        </pc:picChg>
        <pc:picChg chg="del">
          <ac:chgData name="남 상현" userId="03ad4a8e8f7310f3" providerId="LiveId" clId="{6708E521-B2B5-4BF1-9D69-D95AA3634BE3}" dt="2022-03-24T07:14:53.597" v="1210" actId="478"/>
          <ac:picMkLst>
            <pc:docMk/>
            <pc:sldMk cId="2178640033" sldId="285"/>
            <ac:picMk id="7" creationId="{CA21C001-63E5-42FC-9E54-8AA1D01E434D}"/>
          </ac:picMkLst>
        </pc:picChg>
        <pc:picChg chg="mod">
          <ac:chgData name="남 상현" userId="03ad4a8e8f7310f3" providerId="LiveId" clId="{6708E521-B2B5-4BF1-9D69-D95AA3634BE3}" dt="2022-03-24T07:15:05.052" v="1218" actId="1076"/>
          <ac:picMkLst>
            <pc:docMk/>
            <pc:sldMk cId="2178640033" sldId="285"/>
            <ac:picMk id="18" creationId="{2F77A156-8092-47AA-A974-73D14584B3D6}"/>
          </ac:picMkLst>
        </pc:picChg>
        <pc:picChg chg="mod">
          <ac:chgData name="남 상현" userId="03ad4a8e8f7310f3" providerId="LiveId" clId="{6708E521-B2B5-4BF1-9D69-D95AA3634BE3}" dt="2022-03-24T07:15:05.052" v="1218" actId="1076"/>
          <ac:picMkLst>
            <pc:docMk/>
            <pc:sldMk cId="2178640033" sldId="285"/>
            <ac:picMk id="23" creationId="{64DD6D58-6106-4321-A297-339B8ABE5D9A}"/>
          </ac:picMkLst>
        </pc:picChg>
        <pc:picChg chg="del">
          <ac:chgData name="남 상현" userId="03ad4a8e8f7310f3" providerId="LiveId" clId="{6708E521-B2B5-4BF1-9D69-D95AA3634BE3}" dt="2022-03-24T07:14:54.150" v="1211" actId="478"/>
          <ac:picMkLst>
            <pc:docMk/>
            <pc:sldMk cId="2178640033" sldId="285"/>
            <ac:picMk id="26" creationId="{C2BC2BA7-BB38-4247-9491-8DDB9ABA6B8F}"/>
          </ac:picMkLst>
        </pc:picChg>
        <pc:picChg chg="mod">
          <ac:chgData name="남 상현" userId="03ad4a8e8f7310f3" providerId="LiveId" clId="{6708E521-B2B5-4BF1-9D69-D95AA3634BE3}" dt="2022-03-24T07:15:05.052" v="1218" actId="1076"/>
          <ac:picMkLst>
            <pc:docMk/>
            <pc:sldMk cId="2178640033" sldId="285"/>
            <ac:picMk id="28" creationId="{1DB70B29-D8FE-4DBF-BC3E-E568DDE1C3C3}"/>
          </ac:picMkLst>
        </pc:picChg>
        <pc:picChg chg="del">
          <ac:chgData name="남 상현" userId="03ad4a8e8f7310f3" providerId="LiveId" clId="{6708E521-B2B5-4BF1-9D69-D95AA3634BE3}" dt="2022-03-24T07:14:52.116" v="1209" actId="478"/>
          <ac:picMkLst>
            <pc:docMk/>
            <pc:sldMk cId="2178640033" sldId="285"/>
            <ac:picMk id="31" creationId="{9C0C1D7E-7FD9-4A8F-9C6D-B67ADC6757D9}"/>
          </ac:picMkLst>
        </pc:picChg>
        <pc:picChg chg="del mod ord">
          <ac:chgData name="남 상현" userId="03ad4a8e8f7310f3" providerId="LiveId" clId="{6708E521-B2B5-4BF1-9D69-D95AA3634BE3}" dt="2022-03-24T07:15:01.126" v="1217" actId="478"/>
          <ac:picMkLst>
            <pc:docMk/>
            <pc:sldMk cId="2178640033" sldId="285"/>
            <ac:picMk id="53" creationId="{22D233ED-4538-41B3-BC28-64E0EDA7C5A0}"/>
          </ac:picMkLst>
        </pc:picChg>
        <pc:picChg chg="add del mod">
          <ac:chgData name="남 상현" userId="03ad4a8e8f7310f3" providerId="LiveId" clId="{6708E521-B2B5-4BF1-9D69-D95AA3634BE3}" dt="2022-03-24T07:14:56.054" v="1213"/>
          <ac:picMkLst>
            <pc:docMk/>
            <pc:sldMk cId="2178640033" sldId="285"/>
            <ac:picMk id="60" creationId="{E332058C-9003-411E-877B-5EA66A95B552}"/>
          </ac:picMkLst>
        </pc:picChg>
        <pc:picChg chg="add mod ord">
          <ac:chgData name="남 상현" userId="03ad4a8e8f7310f3" providerId="LiveId" clId="{6708E521-B2B5-4BF1-9D69-D95AA3634BE3}" dt="2022-03-24T07:14:58.599" v="1215" actId="167"/>
          <ac:picMkLst>
            <pc:docMk/>
            <pc:sldMk cId="2178640033" sldId="285"/>
            <ac:picMk id="61" creationId="{43367DD4-0359-40D2-9296-A8DD6BF99925}"/>
          </ac:picMkLst>
        </pc:picChg>
        <pc:cxnChg chg="mod">
          <ac:chgData name="남 상현" userId="03ad4a8e8f7310f3" providerId="LiveId" clId="{6708E521-B2B5-4BF1-9D69-D95AA3634BE3}" dt="2022-03-24T07:15:05.052" v="1218" actId="1076"/>
          <ac:cxnSpMkLst>
            <pc:docMk/>
            <pc:sldMk cId="2178640033" sldId="285"/>
            <ac:cxnSpMk id="78" creationId="{BB5117AB-02F4-41E4-B40F-A574D213AB4A}"/>
          </ac:cxnSpMkLst>
        </pc:cxnChg>
      </pc:sldChg>
      <pc:sldChg chg="addSp delSp modSp mod">
        <pc:chgData name="남 상현" userId="03ad4a8e8f7310f3" providerId="LiveId" clId="{6708E521-B2B5-4BF1-9D69-D95AA3634BE3}" dt="2022-03-24T09:27:18.898" v="1977" actId="478"/>
        <pc:sldMkLst>
          <pc:docMk/>
          <pc:sldMk cId="2441457675" sldId="287"/>
        </pc:sldMkLst>
        <pc:spChg chg="del">
          <ac:chgData name="남 상현" userId="03ad4a8e8f7310f3" providerId="LiveId" clId="{6708E521-B2B5-4BF1-9D69-D95AA3634BE3}" dt="2022-03-24T07:29:30.088" v="1377" actId="478"/>
          <ac:spMkLst>
            <pc:docMk/>
            <pc:sldMk cId="2441457675" sldId="287"/>
            <ac:spMk id="20" creationId="{1EF79FE1-3AA6-4423-A01A-D6BD935F2A40}"/>
          </ac:spMkLst>
        </pc:spChg>
        <pc:spChg chg="add del mod">
          <ac:chgData name="남 상현" userId="03ad4a8e8f7310f3" providerId="LiveId" clId="{6708E521-B2B5-4BF1-9D69-D95AA3634BE3}" dt="2022-03-24T09:13:24.483" v="1626" actId="478"/>
          <ac:spMkLst>
            <pc:docMk/>
            <pc:sldMk cId="2441457675" sldId="287"/>
            <ac:spMk id="22" creationId="{A67770A0-7492-4422-957E-1EE42D5143C1}"/>
          </ac:spMkLst>
        </pc:spChg>
        <pc:spChg chg="add del mod">
          <ac:chgData name="남 상현" userId="03ad4a8e8f7310f3" providerId="LiveId" clId="{6708E521-B2B5-4BF1-9D69-D95AA3634BE3}" dt="2022-03-24T09:27:18.898" v="1977" actId="478"/>
          <ac:spMkLst>
            <pc:docMk/>
            <pc:sldMk cId="2441457675" sldId="287"/>
            <ac:spMk id="23" creationId="{23EB038A-E56E-4DC5-91FB-88512DC5005F}"/>
          </ac:spMkLst>
        </pc:spChg>
      </pc:sldChg>
      <pc:sldChg chg="addSp delSp modSp mod">
        <pc:chgData name="남 상현" userId="03ad4a8e8f7310f3" providerId="LiveId" clId="{6708E521-B2B5-4BF1-9D69-D95AA3634BE3}" dt="2022-04-07T04:58:55.981" v="3354" actId="1076"/>
        <pc:sldMkLst>
          <pc:docMk/>
          <pc:sldMk cId="1578897611" sldId="288"/>
        </pc:sldMkLst>
        <pc:spChg chg="mod">
          <ac:chgData name="남 상현" userId="03ad4a8e8f7310f3" providerId="LiveId" clId="{6708E521-B2B5-4BF1-9D69-D95AA3634BE3}" dt="2022-04-07T04:58:55.981" v="3354" actId="1076"/>
          <ac:spMkLst>
            <pc:docMk/>
            <pc:sldMk cId="1578897611" sldId="288"/>
            <ac:spMk id="7" creationId="{B628BCE6-38AD-4D4A-98B1-36621316E870}"/>
          </ac:spMkLst>
        </pc:spChg>
        <pc:spChg chg="mod">
          <ac:chgData name="남 상현" userId="03ad4a8e8f7310f3" providerId="LiveId" clId="{6708E521-B2B5-4BF1-9D69-D95AA3634BE3}" dt="2022-04-07T04:58:55.981" v="3354" actId="1076"/>
          <ac:spMkLst>
            <pc:docMk/>
            <pc:sldMk cId="1578897611" sldId="288"/>
            <ac:spMk id="8" creationId="{6FA23DEF-AAC9-40C2-AF59-9F682CF87E45}"/>
          </ac:spMkLst>
        </pc:spChg>
        <pc:spChg chg="del">
          <ac:chgData name="남 상현" userId="03ad4a8e8f7310f3" providerId="LiveId" clId="{6708E521-B2B5-4BF1-9D69-D95AA3634BE3}" dt="2022-03-24T07:29:31.741" v="1378" actId="478"/>
          <ac:spMkLst>
            <pc:docMk/>
            <pc:sldMk cId="1578897611" sldId="288"/>
            <ac:spMk id="21" creationId="{4EF321CA-E5DF-482C-A60C-44B06B014ACB}"/>
          </ac:spMkLst>
        </pc:spChg>
        <pc:spChg chg="add del mod">
          <ac:chgData name="남 상현" userId="03ad4a8e8f7310f3" providerId="LiveId" clId="{6708E521-B2B5-4BF1-9D69-D95AA3634BE3}" dt="2022-03-24T09:13:30.626" v="1630" actId="478"/>
          <ac:spMkLst>
            <pc:docMk/>
            <pc:sldMk cId="1578897611" sldId="288"/>
            <ac:spMk id="22" creationId="{75ADF2B5-899F-4319-BAC9-08EA69009DD4}"/>
          </ac:spMkLst>
        </pc:spChg>
        <pc:spChg chg="add del mod">
          <ac:chgData name="남 상현" userId="03ad4a8e8f7310f3" providerId="LiveId" clId="{6708E521-B2B5-4BF1-9D69-D95AA3634BE3}" dt="2022-03-24T09:27:16.374" v="1976" actId="478"/>
          <ac:spMkLst>
            <pc:docMk/>
            <pc:sldMk cId="1578897611" sldId="288"/>
            <ac:spMk id="23" creationId="{34EA764A-1612-4D7E-A031-327B0B63E9F9}"/>
          </ac:spMkLst>
        </pc:spChg>
        <pc:grpChg chg="mod">
          <ac:chgData name="남 상현" userId="03ad4a8e8f7310f3" providerId="LiveId" clId="{6708E521-B2B5-4BF1-9D69-D95AA3634BE3}" dt="2022-04-07T04:58:55.981" v="3354" actId="1076"/>
          <ac:grpSpMkLst>
            <pc:docMk/>
            <pc:sldMk cId="1578897611" sldId="288"/>
            <ac:grpSpMk id="3" creationId="{1CB306DD-38D4-4A36-B20C-2514C6F3B3EB}"/>
          </ac:grpSpMkLst>
        </pc:grpChg>
        <pc:grpChg chg="mod">
          <ac:chgData name="남 상현" userId="03ad4a8e8f7310f3" providerId="LiveId" clId="{6708E521-B2B5-4BF1-9D69-D95AA3634BE3}" dt="2022-04-07T04:58:55.981" v="3354" actId="1076"/>
          <ac:grpSpMkLst>
            <pc:docMk/>
            <pc:sldMk cId="1578897611" sldId="288"/>
            <ac:grpSpMk id="4" creationId="{1AA873BA-38A1-45E6-BC92-D33FF3ECD433}"/>
          </ac:grpSpMkLst>
        </pc:grpChg>
        <pc:picChg chg="mod">
          <ac:chgData name="남 상현" userId="03ad4a8e8f7310f3" providerId="LiveId" clId="{6708E521-B2B5-4BF1-9D69-D95AA3634BE3}" dt="2022-04-07T04:58:55.981" v="3354" actId="1076"/>
          <ac:picMkLst>
            <pc:docMk/>
            <pc:sldMk cId="1578897611" sldId="288"/>
            <ac:picMk id="5" creationId="{CF2A31C0-4563-4701-932D-0C785A02A969}"/>
          </ac:picMkLst>
        </pc:picChg>
      </pc:sldChg>
      <pc:sldChg chg="addSp delSp modSp mod">
        <pc:chgData name="남 상현" userId="03ad4a8e8f7310f3" providerId="LiveId" clId="{6708E521-B2B5-4BF1-9D69-D95AA3634BE3}" dt="2022-03-28T12:36:24.852" v="3035"/>
        <pc:sldMkLst>
          <pc:docMk/>
          <pc:sldMk cId="825762907" sldId="294"/>
        </pc:sldMkLst>
        <pc:picChg chg="add del mod">
          <ac:chgData name="남 상현" userId="03ad4a8e8f7310f3" providerId="LiveId" clId="{6708E521-B2B5-4BF1-9D69-D95AA3634BE3}" dt="2022-03-28T12:36:24.852" v="3035"/>
          <ac:picMkLst>
            <pc:docMk/>
            <pc:sldMk cId="825762907" sldId="294"/>
            <ac:picMk id="2" creationId="{5452E420-5F71-4317-87D2-DF79C6CD28FE}"/>
          </ac:picMkLst>
        </pc:picChg>
      </pc:sldChg>
      <pc:sldChg chg="addSp delSp modSp mod">
        <pc:chgData name="남 상현" userId="03ad4a8e8f7310f3" providerId="LiveId" clId="{6708E521-B2B5-4BF1-9D69-D95AA3634BE3}" dt="2022-03-24T09:27:33.100" v="1987" actId="478"/>
        <pc:sldMkLst>
          <pc:docMk/>
          <pc:sldMk cId="1561308256" sldId="297"/>
        </pc:sldMkLst>
        <pc:spChg chg="add del mod">
          <ac:chgData name="남 상현" userId="03ad4a8e8f7310f3" providerId="LiveId" clId="{6708E521-B2B5-4BF1-9D69-D95AA3634BE3}" dt="2022-03-24T09:27:33.100" v="1987" actId="478"/>
          <ac:spMkLst>
            <pc:docMk/>
            <pc:sldMk cId="1561308256" sldId="297"/>
            <ac:spMk id="9" creationId="{17B3B336-0CEA-4014-9982-21396A0270B3}"/>
          </ac:spMkLst>
        </pc:spChg>
        <pc:spChg chg="add mod ord">
          <ac:chgData name="남 상현" userId="03ad4a8e8f7310f3" providerId="LiveId" clId="{6708E521-B2B5-4BF1-9D69-D95AA3634BE3}" dt="2022-03-24T09:17:02.926" v="1862" actId="207"/>
          <ac:spMkLst>
            <pc:docMk/>
            <pc:sldMk cId="1561308256" sldId="297"/>
            <ac:spMk id="10" creationId="{7E757BF8-E06D-4649-99EF-BB450585D369}"/>
          </ac:spMkLst>
        </pc:spChg>
      </pc:sldChg>
      <pc:sldChg chg="addSp delSp modSp mod">
        <pc:chgData name="남 상현" userId="03ad4a8e8f7310f3" providerId="LiveId" clId="{6708E521-B2B5-4BF1-9D69-D95AA3634BE3}" dt="2022-03-24T09:27:33.821" v="1988" actId="478"/>
        <pc:sldMkLst>
          <pc:docMk/>
          <pc:sldMk cId="932145694" sldId="298"/>
        </pc:sldMkLst>
        <pc:spChg chg="del">
          <ac:chgData name="남 상현" userId="03ad4a8e8f7310f3" providerId="LiveId" clId="{6708E521-B2B5-4BF1-9D69-D95AA3634BE3}" dt="2022-03-24T07:30:10.736" v="1391" actId="478"/>
          <ac:spMkLst>
            <pc:docMk/>
            <pc:sldMk cId="932145694" sldId="298"/>
            <ac:spMk id="10" creationId="{53F9ED8D-031A-44A2-8D5E-50937BFB42DF}"/>
          </ac:spMkLst>
        </pc:spChg>
        <pc:spChg chg="add del mod">
          <ac:chgData name="남 상현" userId="03ad4a8e8f7310f3" providerId="LiveId" clId="{6708E521-B2B5-4BF1-9D69-D95AA3634BE3}" dt="2022-03-24T09:27:33.821" v="1988" actId="478"/>
          <ac:spMkLst>
            <pc:docMk/>
            <pc:sldMk cId="932145694" sldId="298"/>
            <ac:spMk id="11" creationId="{DAAA19BB-E25B-4F20-98C7-DE2BD55C4075}"/>
          </ac:spMkLst>
        </pc:spChg>
        <pc:spChg chg="add mod ord">
          <ac:chgData name="남 상현" userId="03ad4a8e8f7310f3" providerId="LiveId" clId="{6708E521-B2B5-4BF1-9D69-D95AA3634BE3}" dt="2022-03-24T09:17:06.154" v="1864" actId="167"/>
          <ac:spMkLst>
            <pc:docMk/>
            <pc:sldMk cId="932145694" sldId="298"/>
            <ac:spMk id="12" creationId="{34E793C9-F19E-4FD0-908C-FB3B04119A17}"/>
          </ac:spMkLst>
        </pc:spChg>
      </pc:sldChg>
      <pc:sldChg chg="addSp delSp modSp mod">
        <pc:chgData name="남 상현" userId="03ad4a8e8f7310f3" providerId="LiveId" clId="{6708E521-B2B5-4BF1-9D69-D95AA3634BE3}" dt="2022-03-24T09:27:34.561" v="1989" actId="478"/>
        <pc:sldMkLst>
          <pc:docMk/>
          <pc:sldMk cId="4003409457" sldId="299"/>
        </pc:sldMkLst>
        <pc:spChg chg="ord">
          <ac:chgData name="남 상현" userId="03ad4a8e8f7310f3" providerId="LiveId" clId="{6708E521-B2B5-4BF1-9D69-D95AA3634BE3}" dt="2022-03-24T06:42:38.652" v="1" actId="167"/>
          <ac:spMkLst>
            <pc:docMk/>
            <pc:sldMk cId="4003409457" sldId="299"/>
            <ac:spMk id="8" creationId="{372CDB8B-3B7B-47E1-9666-035264E4DC8A}"/>
          </ac:spMkLst>
        </pc:spChg>
        <pc:spChg chg="del">
          <ac:chgData name="남 상현" userId="03ad4a8e8f7310f3" providerId="LiveId" clId="{6708E521-B2B5-4BF1-9D69-D95AA3634BE3}" dt="2022-03-24T07:30:12.299" v="1392" actId="478"/>
          <ac:spMkLst>
            <pc:docMk/>
            <pc:sldMk cId="4003409457" sldId="299"/>
            <ac:spMk id="9" creationId="{53FC088A-B414-43CB-941C-DE15A67445DF}"/>
          </ac:spMkLst>
        </pc:spChg>
        <pc:spChg chg="add del mod">
          <ac:chgData name="남 상현" userId="03ad4a8e8f7310f3" providerId="LiveId" clId="{6708E521-B2B5-4BF1-9D69-D95AA3634BE3}" dt="2022-03-24T09:27:34.561" v="1989" actId="478"/>
          <ac:spMkLst>
            <pc:docMk/>
            <pc:sldMk cId="4003409457" sldId="299"/>
            <ac:spMk id="14" creationId="{CB3F828A-D505-4BDD-818A-16DED2283A69}"/>
          </ac:spMkLst>
        </pc:spChg>
        <pc:spChg chg="add mod ord">
          <ac:chgData name="남 상현" userId="03ad4a8e8f7310f3" providerId="LiveId" clId="{6708E521-B2B5-4BF1-9D69-D95AA3634BE3}" dt="2022-03-24T09:17:08.857" v="1866" actId="167"/>
          <ac:spMkLst>
            <pc:docMk/>
            <pc:sldMk cId="4003409457" sldId="299"/>
            <ac:spMk id="15" creationId="{3A3A3833-FB0B-43F2-82D0-F3845FE0F7BF}"/>
          </ac:spMkLst>
        </pc:spChg>
        <pc:spChg chg="add del">
          <ac:chgData name="남 상현" userId="03ad4a8e8f7310f3" providerId="LiveId" clId="{6708E521-B2B5-4BF1-9D69-D95AA3634BE3}" dt="2022-03-24T09:17:42.568" v="1884" actId="22"/>
          <ac:spMkLst>
            <pc:docMk/>
            <pc:sldMk cId="4003409457" sldId="299"/>
            <ac:spMk id="17" creationId="{80516549-2975-4109-9BAA-1F7EF3FB10B0}"/>
          </ac:spMkLst>
        </pc:spChg>
        <pc:spChg chg="add del">
          <ac:chgData name="남 상현" userId="03ad4a8e8f7310f3" providerId="LiveId" clId="{6708E521-B2B5-4BF1-9D69-D95AA3634BE3}" dt="2022-03-24T09:17:43.428" v="1886" actId="22"/>
          <ac:spMkLst>
            <pc:docMk/>
            <pc:sldMk cId="4003409457" sldId="299"/>
            <ac:spMk id="19" creationId="{98F6715F-74BC-41B7-B34E-FD0179BFCD77}"/>
          </ac:spMkLst>
        </pc:spChg>
        <pc:spChg chg="add del">
          <ac:chgData name="남 상현" userId="03ad4a8e8f7310f3" providerId="LiveId" clId="{6708E521-B2B5-4BF1-9D69-D95AA3634BE3}" dt="2022-03-24T09:17:44.360" v="1888" actId="22"/>
          <ac:spMkLst>
            <pc:docMk/>
            <pc:sldMk cId="4003409457" sldId="299"/>
            <ac:spMk id="21" creationId="{FF1F0C58-59F2-4844-A74C-564FF3F54CC8}"/>
          </ac:spMkLst>
        </pc:spChg>
        <pc:picChg chg="del">
          <ac:chgData name="남 상현" userId="03ad4a8e8f7310f3" providerId="LiveId" clId="{6708E521-B2B5-4BF1-9D69-D95AA3634BE3}" dt="2022-03-24T09:12:17.595" v="1602" actId="478"/>
          <ac:picMkLst>
            <pc:docMk/>
            <pc:sldMk cId="4003409457" sldId="299"/>
            <ac:picMk id="4" creationId="{1E7909FC-66A6-4BAF-95EA-400EDF031413}"/>
          </ac:picMkLst>
        </pc:picChg>
        <pc:picChg chg="add del mod">
          <ac:chgData name="남 상현" userId="03ad4a8e8f7310f3" providerId="LiveId" clId="{6708E521-B2B5-4BF1-9D69-D95AA3634BE3}" dt="2022-03-24T09:11:29.711" v="1598" actId="478"/>
          <ac:picMkLst>
            <pc:docMk/>
            <pc:sldMk cId="4003409457" sldId="299"/>
            <ac:picMk id="6" creationId="{FBDB4D78-9633-4D66-B6EA-48C1356F205B}"/>
          </ac:picMkLst>
        </pc:picChg>
        <pc:picChg chg="add mod">
          <ac:chgData name="남 상현" userId="03ad4a8e8f7310f3" providerId="LiveId" clId="{6708E521-B2B5-4BF1-9D69-D95AA3634BE3}" dt="2022-03-24T09:12:14.739" v="1601" actId="14100"/>
          <ac:picMkLst>
            <pc:docMk/>
            <pc:sldMk cId="4003409457" sldId="299"/>
            <ac:picMk id="7" creationId="{6A1B830A-1128-46D7-BFBB-56E502D972FE}"/>
          </ac:picMkLst>
        </pc:picChg>
      </pc:sldChg>
      <pc:sldChg chg="addSp delSp modSp mod ord">
        <pc:chgData name="남 상현" userId="03ad4a8e8f7310f3" providerId="LiveId" clId="{6708E521-B2B5-4BF1-9D69-D95AA3634BE3}" dt="2022-03-24T10:10:46.845" v="2064" actId="478"/>
        <pc:sldMkLst>
          <pc:docMk/>
          <pc:sldMk cId="2224288918" sldId="300"/>
        </pc:sldMkLst>
        <pc:spChg chg="del">
          <ac:chgData name="남 상현" userId="03ad4a8e8f7310f3" providerId="LiveId" clId="{6708E521-B2B5-4BF1-9D69-D95AA3634BE3}" dt="2022-03-24T07:30:15.495" v="1393" actId="478"/>
          <ac:spMkLst>
            <pc:docMk/>
            <pc:sldMk cId="2224288918" sldId="300"/>
            <ac:spMk id="9" creationId="{34A7F6E8-01A0-4F9C-8448-6B925660AAC6}"/>
          </ac:spMkLst>
        </pc:spChg>
        <pc:spChg chg="add del mod">
          <ac:chgData name="남 상현" userId="03ad4a8e8f7310f3" providerId="LiveId" clId="{6708E521-B2B5-4BF1-9D69-D95AA3634BE3}" dt="2022-03-24T09:27:35.265" v="1990" actId="478"/>
          <ac:spMkLst>
            <pc:docMk/>
            <pc:sldMk cId="2224288918" sldId="300"/>
            <ac:spMk id="10" creationId="{CFB9F084-C867-42C6-BC93-4F8C6FE760E8}"/>
          </ac:spMkLst>
        </pc:spChg>
        <pc:spChg chg="add mod ord">
          <ac:chgData name="남 상현" userId="03ad4a8e8f7310f3" providerId="LiveId" clId="{6708E521-B2B5-4BF1-9D69-D95AA3634BE3}" dt="2022-03-24T09:17:11.629" v="1868" actId="167"/>
          <ac:spMkLst>
            <pc:docMk/>
            <pc:sldMk cId="2224288918" sldId="300"/>
            <ac:spMk id="11" creationId="{3CDDCA44-28CB-4F25-A60F-CEB7AF87D5FB}"/>
          </ac:spMkLst>
        </pc:spChg>
        <pc:spChg chg="add del mod">
          <ac:chgData name="남 상현" userId="03ad4a8e8f7310f3" providerId="LiveId" clId="{6708E521-B2B5-4BF1-9D69-D95AA3634BE3}" dt="2022-03-24T09:17:32.592" v="1877"/>
          <ac:spMkLst>
            <pc:docMk/>
            <pc:sldMk cId="2224288918" sldId="300"/>
            <ac:spMk id="12" creationId="{BEDF87F2-4E50-40DD-92BB-B620E6FCF59E}"/>
          </ac:spMkLst>
        </pc:spChg>
        <pc:spChg chg="add del mod">
          <ac:chgData name="남 상현" userId="03ad4a8e8f7310f3" providerId="LiveId" clId="{6708E521-B2B5-4BF1-9D69-D95AA3634BE3}" dt="2022-03-24T09:17:45.728" v="1892"/>
          <ac:spMkLst>
            <pc:docMk/>
            <pc:sldMk cId="2224288918" sldId="300"/>
            <ac:spMk id="13" creationId="{B38F1CC0-0495-4E75-A656-F1FB6C5769A7}"/>
          </ac:spMkLst>
        </pc:spChg>
        <pc:picChg chg="del">
          <ac:chgData name="남 상현" userId="03ad4a8e8f7310f3" providerId="LiveId" clId="{6708E521-B2B5-4BF1-9D69-D95AA3634BE3}" dt="2022-03-24T10:10:46.845" v="2064" actId="478"/>
          <ac:picMkLst>
            <pc:docMk/>
            <pc:sldMk cId="2224288918" sldId="300"/>
            <ac:picMk id="2" creationId="{21C1C7C9-5C35-4C9A-897F-9E5BAF9AAB26}"/>
          </ac:picMkLst>
        </pc:picChg>
        <pc:picChg chg="add mod">
          <ac:chgData name="남 상현" userId="03ad4a8e8f7310f3" providerId="LiveId" clId="{6708E521-B2B5-4BF1-9D69-D95AA3634BE3}" dt="2022-03-24T10:10:40.461" v="2063" actId="14100"/>
          <ac:picMkLst>
            <pc:docMk/>
            <pc:sldMk cId="2224288918" sldId="300"/>
            <ac:picMk id="3" creationId="{9FEA528F-A1CC-4E36-AD96-884783E0DE20}"/>
          </ac:picMkLst>
        </pc:picChg>
      </pc:sldChg>
      <pc:sldChg chg="addSp delSp modSp mod">
        <pc:chgData name="남 상현" userId="03ad4a8e8f7310f3" providerId="LiveId" clId="{6708E521-B2B5-4BF1-9D69-D95AA3634BE3}" dt="2022-03-24T09:27:35.980" v="1991" actId="478"/>
        <pc:sldMkLst>
          <pc:docMk/>
          <pc:sldMk cId="4027009849" sldId="301"/>
        </pc:sldMkLst>
        <pc:spChg chg="del">
          <ac:chgData name="남 상현" userId="03ad4a8e8f7310f3" providerId="LiveId" clId="{6708E521-B2B5-4BF1-9D69-D95AA3634BE3}" dt="2022-03-24T09:17:54.243" v="1898" actId="478"/>
          <ac:spMkLst>
            <pc:docMk/>
            <pc:sldMk cId="4027009849" sldId="301"/>
            <ac:spMk id="9" creationId="{BF24BACB-23C2-4C65-9112-1808318B5C0D}"/>
          </ac:spMkLst>
        </pc:spChg>
        <pc:spChg chg="add del mod ord">
          <ac:chgData name="남 상현" userId="03ad4a8e8f7310f3" providerId="LiveId" clId="{6708E521-B2B5-4BF1-9D69-D95AA3634BE3}" dt="2022-03-24T09:17:23.680" v="1871" actId="478"/>
          <ac:spMkLst>
            <pc:docMk/>
            <pc:sldMk cId="4027009849" sldId="301"/>
            <ac:spMk id="11" creationId="{653A844C-9F8C-43D1-8EFE-9735BC2F3E4B}"/>
          </ac:spMkLst>
        </pc:spChg>
        <pc:spChg chg="add del mod">
          <ac:chgData name="남 상현" userId="03ad4a8e8f7310f3" providerId="LiveId" clId="{6708E521-B2B5-4BF1-9D69-D95AA3634BE3}" dt="2022-03-24T09:17:25.526" v="1873"/>
          <ac:spMkLst>
            <pc:docMk/>
            <pc:sldMk cId="4027009849" sldId="301"/>
            <ac:spMk id="12" creationId="{B6FFF780-5DEA-42BC-AD7B-C31167045AFB}"/>
          </ac:spMkLst>
        </pc:spChg>
        <pc:spChg chg="add mod ord">
          <ac:chgData name="남 상현" userId="03ad4a8e8f7310f3" providerId="LiveId" clId="{6708E521-B2B5-4BF1-9D69-D95AA3634BE3}" dt="2022-03-24T09:17:49.369" v="1895" actId="167"/>
          <ac:spMkLst>
            <pc:docMk/>
            <pc:sldMk cId="4027009849" sldId="301"/>
            <ac:spMk id="13" creationId="{F2F5FCA2-AB65-4297-A746-D91B1392953E}"/>
          </ac:spMkLst>
        </pc:spChg>
        <pc:spChg chg="add del">
          <ac:chgData name="남 상현" userId="03ad4a8e8f7310f3" providerId="LiveId" clId="{6708E521-B2B5-4BF1-9D69-D95AA3634BE3}" dt="2022-03-24T09:17:50.386" v="1897" actId="22"/>
          <ac:spMkLst>
            <pc:docMk/>
            <pc:sldMk cId="4027009849" sldId="301"/>
            <ac:spMk id="14" creationId="{BE3657F7-7FDF-4A7D-9B53-2719C29DB7E2}"/>
          </ac:spMkLst>
        </pc:spChg>
        <pc:spChg chg="add del mod">
          <ac:chgData name="남 상현" userId="03ad4a8e8f7310f3" providerId="LiveId" clId="{6708E521-B2B5-4BF1-9D69-D95AA3634BE3}" dt="2022-03-24T09:27:35.980" v="1991" actId="478"/>
          <ac:spMkLst>
            <pc:docMk/>
            <pc:sldMk cId="4027009849" sldId="301"/>
            <ac:spMk id="15" creationId="{138291D6-9CBA-4CEC-9D2D-D36496B8B116}"/>
          </ac:spMkLst>
        </pc:spChg>
      </pc:sldChg>
      <pc:sldChg chg="addSp delSp modSp add mod">
        <pc:chgData name="남 상현" userId="03ad4a8e8f7310f3" providerId="LiveId" clId="{6708E521-B2B5-4BF1-9D69-D95AA3634BE3}" dt="2022-03-24T09:51:40.339" v="2046" actId="207"/>
        <pc:sldMkLst>
          <pc:docMk/>
          <pc:sldMk cId="1107469209" sldId="302"/>
        </pc:sldMkLst>
        <pc:spChg chg="mod">
          <ac:chgData name="남 상현" userId="03ad4a8e8f7310f3" providerId="LiveId" clId="{6708E521-B2B5-4BF1-9D69-D95AA3634BE3}" dt="2022-03-24T09:51:18.180" v="2041" actId="20577"/>
          <ac:spMkLst>
            <pc:docMk/>
            <pc:sldMk cId="1107469209" sldId="302"/>
            <ac:spMk id="2" creationId="{422FAFFF-C321-4141-8DA3-773E654B4EE9}"/>
          </ac:spMkLst>
        </pc:spChg>
        <pc:spChg chg="del mod">
          <ac:chgData name="남 상현" userId="03ad4a8e8f7310f3" providerId="LiveId" clId="{6708E521-B2B5-4BF1-9D69-D95AA3634BE3}" dt="2022-03-24T07:29:20.876" v="1373" actId="478"/>
          <ac:spMkLst>
            <pc:docMk/>
            <pc:sldMk cId="1107469209" sldId="302"/>
            <ac:spMk id="9" creationId="{BF24BACB-23C2-4C65-9112-1808318B5C0D}"/>
          </ac:spMkLst>
        </pc:spChg>
        <pc:spChg chg="add mod ord">
          <ac:chgData name="남 상현" userId="03ad4a8e8f7310f3" providerId="LiveId" clId="{6708E521-B2B5-4BF1-9D69-D95AA3634BE3}" dt="2022-03-24T06:53:30.970" v="73" actId="1076"/>
          <ac:spMkLst>
            <pc:docMk/>
            <pc:sldMk cId="1107469209" sldId="302"/>
            <ac:spMk id="11" creationId="{BFF54946-095F-4DEC-BAFA-49020CCEBF64}"/>
          </ac:spMkLst>
        </pc:spChg>
        <pc:spChg chg="add mod">
          <ac:chgData name="남 상현" userId="03ad4a8e8f7310f3" providerId="LiveId" clId="{6708E521-B2B5-4BF1-9D69-D95AA3634BE3}" dt="2022-03-24T07:02:20.293" v="582" actId="1582"/>
          <ac:spMkLst>
            <pc:docMk/>
            <pc:sldMk cId="1107469209" sldId="302"/>
            <ac:spMk id="14" creationId="{4DD9707F-1815-4B40-AEB8-29EE212888FE}"/>
          </ac:spMkLst>
        </pc:spChg>
        <pc:spChg chg="add del mod">
          <ac:chgData name="남 상현" userId="03ad4a8e8f7310f3" providerId="LiveId" clId="{6708E521-B2B5-4BF1-9D69-D95AA3634BE3}" dt="2022-03-24T06:54:21.049" v="120" actId="478"/>
          <ac:spMkLst>
            <pc:docMk/>
            <pc:sldMk cId="1107469209" sldId="302"/>
            <ac:spMk id="16" creationId="{7E8016CC-F136-4DBB-8815-B0C497C0F827}"/>
          </ac:spMkLst>
        </pc:spChg>
        <pc:spChg chg="add del mod">
          <ac:chgData name="남 상현" userId="03ad4a8e8f7310f3" providerId="LiveId" clId="{6708E521-B2B5-4BF1-9D69-D95AA3634BE3}" dt="2022-03-24T06:54:21.589" v="121" actId="478"/>
          <ac:spMkLst>
            <pc:docMk/>
            <pc:sldMk cId="1107469209" sldId="302"/>
            <ac:spMk id="17" creationId="{79ABC2CA-B6DD-44A2-B4AC-7024524C877A}"/>
          </ac:spMkLst>
        </pc:spChg>
        <pc:spChg chg="add mod">
          <ac:chgData name="남 상현" userId="03ad4a8e8f7310f3" providerId="LiveId" clId="{6708E521-B2B5-4BF1-9D69-D95AA3634BE3}" dt="2022-03-24T07:02:23.971" v="583" actId="1582"/>
          <ac:spMkLst>
            <pc:docMk/>
            <pc:sldMk cId="1107469209" sldId="302"/>
            <ac:spMk id="18" creationId="{2C220EF8-5FF6-4C3D-BE1E-00471A9B8411}"/>
          </ac:spMkLst>
        </pc:spChg>
        <pc:spChg chg="add mod">
          <ac:chgData name="남 상현" userId="03ad4a8e8f7310f3" providerId="LiveId" clId="{6708E521-B2B5-4BF1-9D69-D95AA3634BE3}" dt="2022-03-24T07:00:54.556" v="516" actId="164"/>
          <ac:spMkLst>
            <pc:docMk/>
            <pc:sldMk cId="1107469209" sldId="302"/>
            <ac:spMk id="19" creationId="{644C6748-C490-4BC0-A292-9709ED11FC40}"/>
          </ac:spMkLst>
        </pc:spChg>
        <pc:spChg chg="add mod">
          <ac:chgData name="남 상현" userId="03ad4a8e8f7310f3" providerId="LiveId" clId="{6708E521-B2B5-4BF1-9D69-D95AA3634BE3}" dt="2022-03-24T07:00:54.556" v="516" actId="164"/>
          <ac:spMkLst>
            <pc:docMk/>
            <pc:sldMk cId="1107469209" sldId="302"/>
            <ac:spMk id="20" creationId="{F6D7531F-3382-421F-B631-8076A2B829AF}"/>
          </ac:spMkLst>
        </pc:spChg>
        <pc:spChg chg="add mod">
          <ac:chgData name="남 상현" userId="03ad4a8e8f7310f3" providerId="LiveId" clId="{6708E521-B2B5-4BF1-9D69-D95AA3634BE3}" dt="2022-03-24T07:09:10.525" v="1130" actId="207"/>
          <ac:spMkLst>
            <pc:docMk/>
            <pc:sldMk cId="1107469209" sldId="302"/>
            <ac:spMk id="22" creationId="{F7CD735D-BB2C-414F-9F87-43B227EA21DA}"/>
          </ac:spMkLst>
        </pc:spChg>
        <pc:spChg chg="add mod">
          <ac:chgData name="남 상현" userId="03ad4a8e8f7310f3" providerId="LiveId" clId="{6708E521-B2B5-4BF1-9D69-D95AA3634BE3}" dt="2022-03-24T09:51:40.339" v="2046" actId="207"/>
          <ac:spMkLst>
            <pc:docMk/>
            <pc:sldMk cId="1107469209" sldId="302"/>
            <ac:spMk id="23" creationId="{066DC611-DE4E-41E5-AB20-1545E201937F}"/>
          </ac:spMkLst>
        </pc:spChg>
        <pc:spChg chg="add del mod">
          <ac:chgData name="남 상현" userId="03ad4a8e8f7310f3" providerId="LiveId" clId="{6708E521-B2B5-4BF1-9D69-D95AA3634BE3}" dt="2022-03-24T07:37:35.092" v="1492"/>
          <ac:spMkLst>
            <pc:docMk/>
            <pc:sldMk cId="1107469209" sldId="302"/>
            <ac:spMk id="25" creationId="{569CF3E4-2300-41C2-A1A5-12CD0E695420}"/>
          </ac:spMkLst>
        </pc:spChg>
        <pc:spChg chg="add del mod">
          <ac:chgData name="남 상현" userId="03ad4a8e8f7310f3" providerId="LiveId" clId="{6708E521-B2B5-4BF1-9D69-D95AA3634BE3}" dt="2022-03-24T09:14:30.545" v="1705" actId="478"/>
          <ac:spMkLst>
            <pc:docMk/>
            <pc:sldMk cId="1107469209" sldId="302"/>
            <ac:spMk id="26" creationId="{DD4C00EB-F833-4045-884D-2B61CF066EDF}"/>
          </ac:spMkLst>
        </pc:spChg>
        <pc:spChg chg="add del mod">
          <ac:chgData name="남 상현" userId="03ad4a8e8f7310f3" providerId="LiveId" clId="{6708E521-B2B5-4BF1-9D69-D95AA3634BE3}" dt="2022-03-24T09:26:47.824" v="1943" actId="478"/>
          <ac:spMkLst>
            <pc:docMk/>
            <pc:sldMk cId="1107469209" sldId="302"/>
            <ac:spMk id="27" creationId="{A34E40D5-0170-4466-A218-E11706171458}"/>
          </ac:spMkLst>
        </pc:spChg>
        <pc:spChg chg="mod">
          <ac:chgData name="남 상현" userId="03ad4a8e8f7310f3" providerId="LiveId" clId="{6708E521-B2B5-4BF1-9D69-D95AA3634BE3}" dt="2022-03-24T09:26:59.020" v="1970"/>
          <ac:spMkLst>
            <pc:docMk/>
            <pc:sldMk cId="1107469209" sldId="302"/>
            <ac:spMk id="112" creationId="{03ACF541-B3DB-4F80-BB65-68C656F9C43D}"/>
          </ac:spMkLst>
        </pc:spChg>
        <pc:spChg chg="mod">
          <ac:chgData name="남 상현" userId="03ad4a8e8f7310f3" providerId="LiveId" clId="{6708E521-B2B5-4BF1-9D69-D95AA3634BE3}" dt="2022-03-24T06:51:34.627" v="14"/>
          <ac:spMkLst>
            <pc:docMk/>
            <pc:sldMk cId="1107469209" sldId="302"/>
            <ac:spMk id="120" creationId="{21342085-F746-4043-938D-A58053D28ABE}"/>
          </ac:spMkLst>
        </pc:spChg>
        <pc:grpChg chg="add mod">
          <ac:chgData name="남 상현" userId="03ad4a8e8f7310f3" providerId="LiveId" clId="{6708E521-B2B5-4BF1-9D69-D95AA3634BE3}" dt="2022-03-24T06:52:50.826" v="61" actId="164"/>
          <ac:grpSpMkLst>
            <pc:docMk/>
            <pc:sldMk cId="1107469209" sldId="302"/>
            <ac:grpSpMk id="3" creationId="{AA9A328C-D5BC-45F3-AA8E-DF0686730FA9}"/>
          </ac:grpSpMkLst>
        </pc:grpChg>
        <pc:grpChg chg="add del mod">
          <ac:chgData name="남 상현" userId="03ad4a8e8f7310f3" providerId="LiveId" clId="{6708E521-B2B5-4BF1-9D69-D95AA3634BE3}" dt="2022-03-24T06:53:33.220" v="74" actId="21"/>
          <ac:grpSpMkLst>
            <pc:docMk/>
            <pc:sldMk cId="1107469209" sldId="302"/>
            <ac:grpSpMk id="4" creationId="{79BD4BBC-9470-4E37-916A-B3F23738B177}"/>
          </ac:grpSpMkLst>
        </pc:grpChg>
        <pc:grpChg chg="add del mod">
          <ac:chgData name="남 상현" userId="03ad4a8e8f7310f3" providerId="LiveId" clId="{6708E521-B2B5-4BF1-9D69-D95AA3634BE3}" dt="2022-03-24T07:01:10.103" v="569" actId="478"/>
          <ac:grpSpMkLst>
            <pc:docMk/>
            <pc:sldMk cId="1107469209" sldId="302"/>
            <ac:grpSpMk id="6" creationId="{AFE69643-0D39-44AA-9ED0-BD17DCD39592}"/>
          </ac:grpSpMkLst>
        </pc:grpChg>
        <pc:picChg chg="add mod">
          <ac:chgData name="남 상현" userId="03ad4a8e8f7310f3" providerId="LiveId" clId="{6708E521-B2B5-4BF1-9D69-D95AA3634BE3}" dt="2022-03-24T06:54:29.819" v="123" actId="1076"/>
          <ac:picMkLst>
            <pc:docMk/>
            <pc:sldMk cId="1107469209" sldId="302"/>
            <ac:picMk id="5" creationId="{5C05FB74-A223-4F84-8C22-8F04C36663D9}"/>
          </ac:picMkLst>
        </pc:picChg>
        <pc:picChg chg="del">
          <ac:chgData name="남 상현" userId="03ad4a8e8f7310f3" providerId="LiveId" clId="{6708E521-B2B5-4BF1-9D69-D95AA3634BE3}" dt="2022-03-24T06:51:38.335" v="15" actId="478"/>
          <ac:picMkLst>
            <pc:docMk/>
            <pc:sldMk cId="1107469209" sldId="302"/>
            <ac:picMk id="10" creationId="{617A5E86-C6BD-4282-9453-60DF5F24550C}"/>
          </ac:picMkLst>
        </pc:picChg>
        <pc:picChg chg="add del mod">
          <ac:chgData name="남 상현" userId="03ad4a8e8f7310f3" providerId="LiveId" clId="{6708E521-B2B5-4BF1-9D69-D95AA3634BE3}" dt="2022-03-24T06:52:03.686" v="42"/>
          <ac:picMkLst>
            <pc:docMk/>
            <pc:sldMk cId="1107469209" sldId="302"/>
            <ac:picMk id="1026" creationId="{E4A70A30-89C1-4F76-A611-B68A7121EE84}"/>
          </ac:picMkLst>
        </pc:picChg>
        <pc:picChg chg="add mod">
          <ac:chgData name="남 상현" userId="03ad4a8e8f7310f3" providerId="LiveId" clId="{6708E521-B2B5-4BF1-9D69-D95AA3634BE3}" dt="2022-03-24T06:53:30.970" v="73" actId="1076"/>
          <ac:picMkLst>
            <pc:docMk/>
            <pc:sldMk cId="1107469209" sldId="302"/>
            <ac:picMk id="1028" creationId="{B189FFC0-71D0-4004-9EEF-5E3523DE5457}"/>
          </ac:picMkLst>
        </pc:picChg>
      </pc:sldChg>
      <pc:sldChg chg="addSp delSp modSp add mod ord">
        <pc:chgData name="남 상현" userId="03ad4a8e8f7310f3" providerId="LiveId" clId="{6708E521-B2B5-4BF1-9D69-D95AA3634BE3}" dt="2022-03-24T09:50:47.626" v="2008"/>
        <pc:sldMkLst>
          <pc:docMk/>
          <pc:sldMk cId="2817736828" sldId="303"/>
        </pc:sldMkLst>
        <pc:spChg chg="add mod">
          <ac:chgData name="남 상현" userId="03ad4a8e8f7310f3" providerId="LiveId" clId="{6708E521-B2B5-4BF1-9D69-D95AA3634BE3}" dt="2022-03-24T09:26:29.753" v="1937" actId="164"/>
          <ac:spMkLst>
            <pc:docMk/>
            <pc:sldMk cId="2817736828" sldId="303"/>
            <ac:spMk id="6" creationId="{D21F88D2-A252-4011-8A10-3F04B29DBF53}"/>
          </ac:spMkLst>
        </pc:spChg>
        <pc:spChg chg="add del">
          <ac:chgData name="남 상현" userId="03ad4a8e8f7310f3" providerId="LiveId" clId="{6708E521-B2B5-4BF1-9D69-D95AA3634BE3}" dt="2022-03-24T09:24:12.106" v="1915" actId="22"/>
          <ac:spMkLst>
            <pc:docMk/>
            <pc:sldMk cId="2817736828" sldId="303"/>
            <ac:spMk id="19" creationId="{C88E9ACF-104A-43D7-8B51-226698D92CE9}"/>
          </ac:spMkLst>
        </pc:spChg>
        <pc:spChg chg="del">
          <ac:chgData name="남 상현" userId="03ad4a8e8f7310f3" providerId="LiveId" clId="{6708E521-B2B5-4BF1-9D69-D95AA3634BE3}" dt="2022-03-24T09:26:45.562" v="1942" actId="478"/>
          <ac:spMkLst>
            <pc:docMk/>
            <pc:sldMk cId="2817736828" sldId="303"/>
            <ac:spMk id="27" creationId="{A34E40D5-0170-4466-A218-E11706171458}"/>
          </ac:spMkLst>
        </pc:spChg>
        <pc:grpChg chg="add del mod">
          <ac:chgData name="남 상현" userId="03ad4a8e8f7310f3" providerId="LiveId" clId="{6708E521-B2B5-4BF1-9D69-D95AA3634BE3}" dt="2022-03-24T09:26:30.462" v="1938" actId="21"/>
          <ac:grpSpMkLst>
            <pc:docMk/>
            <pc:sldMk cId="2817736828" sldId="303"/>
            <ac:grpSpMk id="15" creationId="{13D685F3-40E5-457E-87B0-474E2F6FA959}"/>
          </ac:grpSpMkLst>
        </pc:grpChg>
        <pc:picChg chg="add del">
          <ac:chgData name="남 상현" userId="03ad4a8e8f7310f3" providerId="LiveId" clId="{6708E521-B2B5-4BF1-9D69-D95AA3634BE3}" dt="2022-03-24T09:23:19.429" v="1907" actId="22"/>
          <ac:picMkLst>
            <pc:docMk/>
            <pc:sldMk cId="2817736828" sldId="303"/>
            <ac:picMk id="4" creationId="{D4625163-5C6F-4EB3-88E4-A12F04167686}"/>
          </ac:picMkLst>
        </pc:picChg>
        <pc:picChg chg="del">
          <ac:chgData name="남 상현" userId="03ad4a8e8f7310f3" providerId="LiveId" clId="{6708E521-B2B5-4BF1-9D69-D95AA3634BE3}" dt="2022-03-24T09:26:33.513" v="1939" actId="478"/>
          <ac:picMkLst>
            <pc:docMk/>
            <pc:sldMk cId="2817736828" sldId="303"/>
            <ac:picMk id="5" creationId="{5C05FB74-A223-4F84-8C22-8F04C36663D9}"/>
          </ac:picMkLst>
        </pc:picChg>
        <pc:picChg chg="add del mod">
          <ac:chgData name="남 상현" userId="03ad4a8e8f7310f3" providerId="LiveId" clId="{6708E521-B2B5-4BF1-9D69-D95AA3634BE3}" dt="2022-03-24T09:23:55.585" v="1913" actId="22"/>
          <ac:picMkLst>
            <pc:docMk/>
            <pc:sldMk cId="2817736828" sldId="303"/>
            <ac:picMk id="8" creationId="{DD52A0F8-2539-4AC9-B840-8A73EEA71B7B}"/>
          </ac:picMkLst>
        </pc:picChg>
        <pc:picChg chg="add del mod">
          <ac:chgData name="남 상현" userId="03ad4a8e8f7310f3" providerId="LiveId" clId="{6708E521-B2B5-4BF1-9D69-D95AA3634BE3}" dt="2022-03-24T09:24:25.406" v="1919" actId="22"/>
          <ac:picMkLst>
            <pc:docMk/>
            <pc:sldMk cId="2817736828" sldId="303"/>
            <ac:picMk id="11" creationId="{18D7E3C6-3DFB-49B2-A568-B6AF9646BA59}"/>
          </ac:picMkLst>
        </pc:picChg>
        <pc:picChg chg="add del mod">
          <ac:chgData name="남 상현" userId="03ad4a8e8f7310f3" providerId="LiveId" clId="{6708E521-B2B5-4BF1-9D69-D95AA3634BE3}" dt="2022-03-24T09:26:11.946" v="1928" actId="478"/>
          <ac:picMkLst>
            <pc:docMk/>
            <pc:sldMk cId="2817736828" sldId="303"/>
            <ac:picMk id="12" creationId="{96392226-CF46-40F1-A85E-6A8259555DEC}"/>
          </ac:picMkLst>
        </pc:picChg>
        <pc:picChg chg="add mod">
          <ac:chgData name="남 상현" userId="03ad4a8e8f7310f3" providerId="LiveId" clId="{6708E521-B2B5-4BF1-9D69-D95AA3634BE3}" dt="2022-03-24T09:26:29.753" v="1937" actId="164"/>
          <ac:picMkLst>
            <pc:docMk/>
            <pc:sldMk cId="2817736828" sldId="303"/>
            <ac:picMk id="13" creationId="{2151FE72-B20D-4963-A8B9-A75BF3E667F9}"/>
          </ac:picMkLst>
        </pc:picChg>
        <pc:picChg chg="add mod">
          <ac:chgData name="남 상현" userId="03ad4a8e8f7310f3" providerId="LiveId" clId="{6708E521-B2B5-4BF1-9D69-D95AA3634BE3}" dt="2022-03-24T09:26:38.511" v="1941" actId="1076"/>
          <ac:picMkLst>
            <pc:docMk/>
            <pc:sldMk cId="2817736828" sldId="303"/>
            <ac:picMk id="16" creationId="{661E9479-1875-480D-93C9-869BEE8C3EE9}"/>
          </ac:picMkLst>
        </pc:picChg>
        <pc:picChg chg="add del mod">
          <ac:chgData name="남 상현" userId="03ad4a8e8f7310f3" providerId="LiveId" clId="{6708E521-B2B5-4BF1-9D69-D95AA3634BE3}" dt="2022-03-24T09:25:09.869" v="1926"/>
          <ac:picMkLst>
            <pc:docMk/>
            <pc:sldMk cId="2817736828" sldId="303"/>
            <ac:picMk id="2050" creationId="{A9DAB219-DF9A-4B1A-B94D-EFE0D9AEEDA9}"/>
          </ac:picMkLst>
        </pc:picChg>
      </pc:sldChg>
      <pc:sldChg chg="addSp delSp modSp new mod ord">
        <pc:chgData name="남 상현" userId="03ad4a8e8f7310f3" providerId="LiveId" clId="{6708E521-B2B5-4BF1-9D69-D95AA3634BE3}" dt="2022-04-05T05:25:48.807" v="3266" actId="20577"/>
        <pc:sldMkLst>
          <pc:docMk/>
          <pc:sldMk cId="4034759683" sldId="304"/>
        </pc:sldMkLst>
        <pc:spChg chg="del">
          <ac:chgData name="남 상현" userId="03ad4a8e8f7310f3" providerId="LiveId" clId="{6708E521-B2B5-4BF1-9D69-D95AA3634BE3}" dt="2022-03-24T09:59:48.303" v="2048" actId="478"/>
          <ac:spMkLst>
            <pc:docMk/>
            <pc:sldMk cId="4034759683" sldId="304"/>
            <ac:spMk id="2" creationId="{B7094AD1-A426-4575-B6EF-1EA5951DC7E6}"/>
          </ac:spMkLst>
        </pc:spChg>
        <pc:spChg chg="del">
          <ac:chgData name="남 상현" userId="03ad4a8e8f7310f3" providerId="LiveId" clId="{6708E521-B2B5-4BF1-9D69-D95AA3634BE3}" dt="2022-03-24T09:59:48.303" v="2048" actId="478"/>
          <ac:spMkLst>
            <pc:docMk/>
            <pc:sldMk cId="4034759683" sldId="304"/>
            <ac:spMk id="3" creationId="{BC8D1FA0-C478-4E59-84FA-657465BEA54B}"/>
          </ac:spMkLst>
        </pc:spChg>
        <pc:spChg chg="add mod">
          <ac:chgData name="남 상현" userId="03ad4a8e8f7310f3" providerId="LiveId" clId="{6708E521-B2B5-4BF1-9D69-D95AA3634BE3}" dt="2022-04-05T05:23:18.987" v="3213"/>
          <ac:spMkLst>
            <pc:docMk/>
            <pc:sldMk cId="4034759683" sldId="304"/>
            <ac:spMk id="4" creationId="{700D00DB-5C59-4A50-A717-5A20DB1A182B}"/>
          </ac:spMkLst>
        </pc:spChg>
        <pc:spChg chg="add del mod">
          <ac:chgData name="남 상현" userId="03ad4a8e8f7310f3" providerId="LiveId" clId="{6708E521-B2B5-4BF1-9D69-D95AA3634BE3}" dt="2022-03-24T10:37:31.171" v="2234"/>
          <ac:spMkLst>
            <pc:docMk/>
            <pc:sldMk cId="4034759683" sldId="304"/>
            <ac:spMk id="5" creationId="{6D9E2D23-DF89-4693-BE8F-BE3AF9A27F04}"/>
          </ac:spMkLst>
        </pc:spChg>
        <pc:spChg chg="add del mod">
          <ac:chgData name="남 상현" userId="03ad4a8e8f7310f3" providerId="LiveId" clId="{6708E521-B2B5-4BF1-9D69-D95AA3634BE3}" dt="2022-03-24T10:37:31.171" v="2234"/>
          <ac:spMkLst>
            <pc:docMk/>
            <pc:sldMk cId="4034759683" sldId="304"/>
            <ac:spMk id="6" creationId="{6D01B32F-0AF2-4892-B9D7-BDF2F2FB2D52}"/>
          </ac:spMkLst>
        </pc:spChg>
        <pc:spChg chg="add mod ord">
          <ac:chgData name="남 상현" userId="03ad4a8e8f7310f3" providerId="LiveId" clId="{6708E521-B2B5-4BF1-9D69-D95AA3634BE3}" dt="2022-04-05T05:23:18.987" v="3213"/>
          <ac:spMkLst>
            <pc:docMk/>
            <pc:sldMk cId="4034759683" sldId="304"/>
            <ac:spMk id="8" creationId="{0087E7C7-36FF-4DD7-A8FA-EC0D39EFCC1B}"/>
          </ac:spMkLst>
        </pc:spChg>
        <pc:spChg chg="add mod">
          <ac:chgData name="남 상현" userId="03ad4a8e8f7310f3" providerId="LiveId" clId="{6708E521-B2B5-4BF1-9D69-D95AA3634BE3}" dt="2022-04-05T05:23:18.987" v="3213"/>
          <ac:spMkLst>
            <pc:docMk/>
            <pc:sldMk cId="4034759683" sldId="304"/>
            <ac:spMk id="9" creationId="{398C94A1-EA97-42B1-A2CC-627AB113B240}"/>
          </ac:spMkLst>
        </pc:spChg>
        <pc:spChg chg="add del mod">
          <ac:chgData name="남 상현" userId="03ad4a8e8f7310f3" providerId="LiveId" clId="{6708E521-B2B5-4BF1-9D69-D95AA3634BE3}" dt="2022-03-24T10:33:20.764" v="2191"/>
          <ac:spMkLst>
            <pc:docMk/>
            <pc:sldMk cId="4034759683" sldId="304"/>
            <ac:spMk id="10" creationId="{A2069340-2976-4C82-BDDC-87DB17922AEC}"/>
          </ac:spMkLst>
        </pc:spChg>
        <pc:spChg chg="mod">
          <ac:chgData name="남 상현" userId="03ad4a8e8f7310f3" providerId="LiveId" clId="{6708E521-B2B5-4BF1-9D69-D95AA3634BE3}" dt="2022-03-24T10:27:18.107" v="2116"/>
          <ac:spMkLst>
            <pc:docMk/>
            <pc:sldMk cId="4034759683" sldId="304"/>
            <ac:spMk id="12" creationId="{D3FEA518-897E-4D25-A25D-DE88320517D1}"/>
          </ac:spMkLst>
        </pc:spChg>
        <pc:spChg chg="add del mod">
          <ac:chgData name="남 상현" userId="03ad4a8e8f7310f3" providerId="LiveId" clId="{6708E521-B2B5-4BF1-9D69-D95AA3634BE3}" dt="2022-03-24T10:33:20.764" v="2191"/>
          <ac:spMkLst>
            <pc:docMk/>
            <pc:sldMk cId="4034759683" sldId="304"/>
            <ac:spMk id="14" creationId="{432ED22E-1D62-4E9F-ACED-BDF3CF7C2EE5}"/>
          </ac:spMkLst>
        </pc:spChg>
        <pc:spChg chg="add del mod">
          <ac:chgData name="남 상현" userId="03ad4a8e8f7310f3" providerId="LiveId" clId="{6708E521-B2B5-4BF1-9D69-D95AA3634BE3}" dt="2022-03-24T10:34:09.545" v="2199"/>
          <ac:spMkLst>
            <pc:docMk/>
            <pc:sldMk cId="4034759683" sldId="304"/>
            <ac:spMk id="15" creationId="{099FC86D-5534-4870-A484-82D3297AF31C}"/>
          </ac:spMkLst>
        </pc:spChg>
        <pc:spChg chg="add mod ord">
          <ac:chgData name="남 상현" userId="03ad4a8e8f7310f3" providerId="LiveId" clId="{6708E521-B2B5-4BF1-9D69-D95AA3634BE3}" dt="2022-03-24T10:28:19.374" v="2132" actId="164"/>
          <ac:spMkLst>
            <pc:docMk/>
            <pc:sldMk cId="4034759683" sldId="304"/>
            <ac:spMk id="15" creationId="{E1F1B178-59A3-4375-9894-4FC3418176D8}"/>
          </ac:spMkLst>
        </pc:spChg>
        <pc:spChg chg="mod">
          <ac:chgData name="남 상현" userId="03ad4a8e8f7310f3" providerId="LiveId" clId="{6708E521-B2B5-4BF1-9D69-D95AA3634BE3}" dt="2022-03-24T10:33:12.836" v="2190"/>
          <ac:spMkLst>
            <pc:docMk/>
            <pc:sldMk cId="4034759683" sldId="304"/>
            <ac:spMk id="16" creationId="{4FE0C1A6-BDD2-4F0D-AC84-4DF33A3CB375}"/>
          </ac:spMkLst>
        </pc:spChg>
        <pc:spChg chg="add del mod ord">
          <ac:chgData name="남 상현" userId="03ad4a8e8f7310f3" providerId="LiveId" clId="{6708E521-B2B5-4BF1-9D69-D95AA3634BE3}" dt="2022-03-24T10:33:20.764" v="2191"/>
          <ac:spMkLst>
            <pc:docMk/>
            <pc:sldMk cId="4034759683" sldId="304"/>
            <ac:spMk id="17" creationId="{67BA83D0-3D18-4CD4-BA47-23EC0562DF6C}"/>
          </ac:spMkLst>
        </pc:spChg>
        <pc:spChg chg="del mod">
          <ac:chgData name="남 상현" userId="03ad4a8e8f7310f3" providerId="LiveId" clId="{6708E521-B2B5-4BF1-9D69-D95AA3634BE3}" dt="2022-03-24T10:34:09.545" v="2199"/>
          <ac:spMkLst>
            <pc:docMk/>
            <pc:sldMk cId="4034759683" sldId="304"/>
            <ac:spMk id="18" creationId="{3B77C577-F4CF-43F3-B3A0-8662E0483CC2}"/>
          </ac:spMkLst>
        </pc:spChg>
        <pc:spChg chg="mod">
          <ac:chgData name="남 상현" userId="03ad4a8e8f7310f3" providerId="LiveId" clId="{6708E521-B2B5-4BF1-9D69-D95AA3634BE3}" dt="2022-04-05T05:23:18.987" v="3213"/>
          <ac:spMkLst>
            <pc:docMk/>
            <pc:sldMk cId="4034759683" sldId="304"/>
            <ac:spMk id="19" creationId="{ACEBBE4D-4322-4620-A4BB-45358CADDEAC}"/>
          </ac:spMkLst>
        </pc:spChg>
        <pc:spChg chg="add mod">
          <ac:chgData name="남 상현" userId="03ad4a8e8f7310f3" providerId="LiveId" clId="{6708E521-B2B5-4BF1-9D69-D95AA3634BE3}" dt="2022-04-05T05:23:18.987" v="3213"/>
          <ac:spMkLst>
            <pc:docMk/>
            <pc:sldMk cId="4034759683" sldId="304"/>
            <ac:spMk id="20" creationId="{5156EAE1-701E-4647-B0D8-09CEF16BB5F8}"/>
          </ac:spMkLst>
        </pc:spChg>
        <pc:spChg chg="add del mod">
          <ac:chgData name="남 상현" userId="03ad4a8e8f7310f3" providerId="LiveId" clId="{6708E521-B2B5-4BF1-9D69-D95AA3634BE3}" dt="2022-03-24T10:37:34.355" v="2236" actId="478"/>
          <ac:spMkLst>
            <pc:docMk/>
            <pc:sldMk cId="4034759683" sldId="304"/>
            <ac:spMk id="21" creationId="{17423A64-0A2C-41FB-A5F9-05AFB9F002DE}"/>
          </ac:spMkLst>
        </pc:spChg>
        <pc:spChg chg="add del mod">
          <ac:chgData name="남 상현" userId="03ad4a8e8f7310f3" providerId="LiveId" clId="{6708E521-B2B5-4BF1-9D69-D95AA3634BE3}" dt="2022-03-24T10:36:20.595" v="2228" actId="478"/>
          <ac:spMkLst>
            <pc:docMk/>
            <pc:sldMk cId="4034759683" sldId="304"/>
            <ac:spMk id="22" creationId="{217DE733-7B78-4620-84EE-704B298CCD87}"/>
          </ac:spMkLst>
        </pc:spChg>
        <pc:spChg chg="mod">
          <ac:chgData name="남 상현" userId="03ad4a8e8f7310f3" providerId="LiveId" clId="{6708E521-B2B5-4BF1-9D69-D95AA3634BE3}" dt="2022-04-05T05:23:18.987" v="3213"/>
          <ac:spMkLst>
            <pc:docMk/>
            <pc:sldMk cId="4034759683" sldId="304"/>
            <ac:spMk id="23" creationId="{E0F51527-AC5A-404A-8B8A-D572ABD1AA5B}"/>
          </ac:spMkLst>
        </pc:spChg>
        <pc:spChg chg="add mod">
          <ac:chgData name="남 상현" userId="03ad4a8e8f7310f3" providerId="LiveId" clId="{6708E521-B2B5-4BF1-9D69-D95AA3634BE3}" dt="2022-04-05T05:23:18.987" v="3213"/>
          <ac:spMkLst>
            <pc:docMk/>
            <pc:sldMk cId="4034759683" sldId="304"/>
            <ac:spMk id="24" creationId="{0F860A93-2D02-443C-9F0D-E6FACC22172F}"/>
          </ac:spMkLst>
        </pc:spChg>
        <pc:spChg chg="add mod">
          <ac:chgData name="남 상현" userId="03ad4a8e8f7310f3" providerId="LiveId" clId="{6708E521-B2B5-4BF1-9D69-D95AA3634BE3}" dt="2022-04-05T05:23:18.987" v="3213"/>
          <ac:spMkLst>
            <pc:docMk/>
            <pc:sldMk cId="4034759683" sldId="304"/>
            <ac:spMk id="25" creationId="{386C1C19-4B11-410D-8604-7D59DC61361E}"/>
          </ac:spMkLst>
        </pc:spChg>
        <pc:spChg chg="add mod">
          <ac:chgData name="남 상현" userId="03ad4a8e8f7310f3" providerId="LiveId" clId="{6708E521-B2B5-4BF1-9D69-D95AA3634BE3}" dt="2022-04-05T05:23:18.987" v="3213"/>
          <ac:spMkLst>
            <pc:docMk/>
            <pc:sldMk cId="4034759683" sldId="304"/>
            <ac:spMk id="28" creationId="{A91F050A-811D-4E70-B51B-4332B839CD5B}"/>
          </ac:spMkLst>
        </pc:spChg>
        <pc:spChg chg="add mod">
          <ac:chgData name="남 상현" userId="03ad4a8e8f7310f3" providerId="LiveId" clId="{6708E521-B2B5-4BF1-9D69-D95AA3634BE3}" dt="2022-03-24T11:04:08.159" v="2864" actId="1076"/>
          <ac:spMkLst>
            <pc:docMk/>
            <pc:sldMk cId="4034759683" sldId="304"/>
            <ac:spMk id="29" creationId="{222BE92D-6DA5-4B3C-83D6-ED7C995CD32D}"/>
          </ac:spMkLst>
        </pc:spChg>
        <pc:spChg chg="add del mod">
          <ac:chgData name="남 상현" userId="03ad4a8e8f7310f3" providerId="LiveId" clId="{6708E521-B2B5-4BF1-9D69-D95AA3634BE3}" dt="2022-03-24T10:49:50.911" v="2375"/>
          <ac:spMkLst>
            <pc:docMk/>
            <pc:sldMk cId="4034759683" sldId="304"/>
            <ac:spMk id="30" creationId="{14308593-53F6-4B92-B5D7-75C33CBDA43E}"/>
          </ac:spMkLst>
        </pc:spChg>
        <pc:spChg chg="add mod">
          <ac:chgData name="남 상현" userId="03ad4a8e8f7310f3" providerId="LiveId" clId="{6708E521-B2B5-4BF1-9D69-D95AA3634BE3}" dt="2022-03-24T10:49:50.117" v="2374" actId="571"/>
          <ac:spMkLst>
            <pc:docMk/>
            <pc:sldMk cId="4034759683" sldId="304"/>
            <ac:spMk id="31" creationId="{CF204D89-1E83-4AC2-960A-69E8DD7D62F6}"/>
          </ac:spMkLst>
        </pc:spChg>
        <pc:spChg chg="add mod">
          <ac:chgData name="남 상현" userId="03ad4a8e8f7310f3" providerId="LiveId" clId="{6708E521-B2B5-4BF1-9D69-D95AA3634BE3}" dt="2022-03-24T10:49:56.678" v="2411"/>
          <ac:spMkLst>
            <pc:docMk/>
            <pc:sldMk cId="4034759683" sldId="304"/>
            <ac:spMk id="32" creationId="{BFA26987-246B-4209-8BD3-94C984748F76}"/>
          </ac:spMkLst>
        </pc:spChg>
        <pc:spChg chg="add mod">
          <ac:chgData name="남 상현" userId="03ad4a8e8f7310f3" providerId="LiveId" clId="{6708E521-B2B5-4BF1-9D69-D95AA3634BE3}" dt="2022-03-24T10:50:29.458" v="2425" actId="14100"/>
          <ac:spMkLst>
            <pc:docMk/>
            <pc:sldMk cId="4034759683" sldId="304"/>
            <ac:spMk id="33" creationId="{0F416E00-17FF-40C0-B81F-9DE419339A82}"/>
          </ac:spMkLst>
        </pc:spChg>
        <pc:spChg chg="add del mod">
          <ac:chgData name="남 상현" userId="03ad4a8e8f7310f3" providerId="LiveId" clId="{6708E521-B2B5-4BF1-9D69-D95AA3634BE3}" dt="2022-03-24T10:50:18.902" v="2422" actId="478"/>
          <ac:spMkLst>
            <pc:docMk/>
            <pc:sldMk cId="4034759683" sldId="304"/>
            <ac:spMk id="34" creationId="{1DDDB190-3BFE-4EA2-AC34-67FFB4F1329C}"/>
          </ac:spMkLst>
        </pc:spChg>
        <pc:spChg chg="add mod">
          <ac:chgData name="남 상현" userId="03ad4a8e8f7310f3" providerId="LiveId" clId="{6708E521-B2B5-4BF1-9D69-D95AA3634BE3}" dt="2022-04-05T05:25:16.588" v="3224" actId="207"/>
          <ac:spMkLst>
            <pc:docMk/>
            <pc:sldMk cId="4034759683" sldId="304"/>
            <ac:spMk id="34" creationId="{560C16F3-99FD-44BD-8BA2-5B88869F2EC0}"/>
          </ac:spMkLst>
        </pc:spChg>
        <pc:spChg chg="add mod">
          <ac:chgData name="남 상현" userId="03ad4a8e8f7310f3" providerId="LiveId" clId="{6708E521-B2B5-4BF1-9D69-D95AA3634BE3}" dt="2022-04-05T05:25:04.815" v="3223" actId="208"/>
          <ac:spMkLst>
            <pc:docMk/>
            <pc:sldMk cId="4034759683" sldId="304"/>
            <ac:spMk id="35" creationId="{1F79C706-0108-488F-8153-78FB9AEE111A}"/>
          </ac:spMkLst>
        </pc:spChg>
        <pc:spChg chg="add del">
          <ac:chgData name="남 상현" userId="03ad4a8e8f7310f3" providerId="LiveId" clId="{6708E521-B2B5-4BF1-9D69-D95AA3634BE3}" dt="2022-03-24T10:58:09.843" v="2712" actId="478"/>
          <ac:spMkLst>
            <pc:docMk/>
            <pc:sldMk cId="4034759683" sldId="304"/>
            <ac:spMk id="35" creationId="{2F768222-B73F-4072-8BCD-54F9F186FE25}"/>
          </ac:spMkLst>
        </pc:spChg>
        <pc:spChg chg="add mod">
          <ac:chgData name="남 상현" userId="03ad4a8e8f7310f3" providerId="LiveId" clId="{6708E521-B2B5-4BF1-9D69-D95AA3634BE3}" dt="2022-03-24T10:58:55.945" v="2717" actId="208"/>
          <ac:spMkLst>
            <pc:docMk/>
            <pc:sldMk cId="4034759683" sldId="304"/>
            <ac:spMk id="36" creationId="{021B9AE2-4E00-4A64-A264-96BA88968E4F}"/>
          </ac:spMkLst>
        </pc:spChg>
        <pc:spChg chg="add mod ord">
          <ac:chgData name="남 상현" userId="03ad4a8e8f7310f3" providerId="LiveId" clId="{6708E521-B2B5-4BF1-9D69-D95AA3634BE3}" dt="2022-03-24T11:06:02.685" v="3007" actId="1076"/>
          <ac:spMkLst>
            <pc:docMk/>
            <pc:sldMk cId="4034759683" sldId="304"/>
            <ac:spMk id="37" creationId="{A70F03DB-ED58-44A8-B7FA-4EEDA980D65D}"/>
          </ac:spMkLst>
        </pc:spChg>
        <pc:spChg chg="add mod">
          <ac:chgData name="남 상현" userId="03ad4a8e8f7310f3" providerId="LiveId" clId="{6708E521-B2B5-4BF1-9D69-D95AA3634BE3}" dt="2022-03-24T11:01:21.261" v="2732" actId="164"/>
          <ac:spMkLst>
            <pc:docMk/>
            <pc:sldMk cId="4034759683" sldId="304"/>
            <ac:spMk id="38" creationId="{40CB22A2-9E6F-4CB3-A2CB-0BFA1038CDB5}"/>
          </ac:spMkLst>
        </pc:spChg>
        <pc:spChg chg="add mod">
          <ac:chgData name="남 상현" userId="03ad4a8e8f7310f3" providerId="LiveId" clId="{6708E521-B2B5-4BF1-9D69-D95AA3634BE3}" dt="2022-03-24T11:01:21.261" v="2732" actId="164"/>
          <ac:spMkLst>
            <pc:docMk/>
            <pc:sldMk cId="4034759683" sldId="304"/>
            <ac:spMk id="39" creationId="{EA4CF6D9-DD1C-468D-B923-6682200ACBA4}"/>
          </ac:spMkLst>
        </pc:spChg>
        <pc:spChg chg="add mod">
          <ac:chgData name="남 상현" userId="03ad4a8e8f7310f3" providerId="LiveId" clId="{6708E521-B2B5-4BF1-9D69-D95AA3634BE3}" dt="2022-03-24T11:01:21.261" v="2732" actId="164"/>
          <ac:spMkLst>
            <pc:docMk/>
            <pc:sldMk cId="4034759683" sldId="304"/>
            <ac:spMk id="40" creationId="{010A8303-4C2E-4F3A-9917-E9FAF167BF33}"/>
          </ac:spMkLst>
        </pc:spChg>
        <pc:spChg chg="add mod">
          <ac:chgData name="남 상현" userId="03ad4a8e8f7310f3" providerId="LiveId" clId="{6708E521-B2B5-4BF1-9D69-D95AA3634BE3}" dt="2022-03-24T11:06:02.685" v="3007" actId="1076"/>
          <ac:spMkLst>
            <pc:docMk/>
            <pc:sldMk cId="4034759683" sldId="304"/>
            <ac:spMk id="45" creationId="{B5504CCD-F0D4-4852-915B-5D77F68E05DB}"/>
          </ac:spMkLst>
        </pc:spChg>
        <pc:spChg chg="add mod">
          <ac:chgData name="남 상현" userId="03ad4a8e8f7310f3" providerId="LiveId" clId="{6708E521-B2B5-4BF1-9D69-D95AA3634BE3}" dt="2022-03-24T11:06:02.685" v="3007" actId="1076"/>
          <ac:spMkLst>
            <pc:docMk/>
            <pc:sldMk cId="4034759683" sldId="304"/>
            <ac:spMk id="46" creationId="{320DBDB1-1F5C-4880-A70E-A9AED2A67498}"/>
          </ac:spMkLst>
        </pc:spChg>
        <pc:spChg chg="add mod">
          <ac:chgData name="남 상현" userId="03ad4a8e8f7310f3" providerId="LiveId" clId="{6708E521-B2B5-4BF1-9D69-D95AA3634BE3}" dt="2022-04-05T05:23:02.072" v="3209" actId="1035"/>
          <ac:spMkLst>
            <pc:docMk/>
            <pc:sldMk cId="4034759683" sldId="304"/>
            <ac:spMk id="48" creationId="{6B609D2B-4C28-4427-AF74-EF03F512BCE7}"/>
          </ac:spMkLst>
        </pc:spChg>
        <pc:spChg chg="add mod">
          <ac:chgData name="남 상현" userId="03ad4a8e8f7310f3" providerId="LiveId" clId="{6708E521-B2B5-4BF1-9D69-D95AA3634BE3}" dt="2022-04-05T05:23:02.072" v="3209" actId="1035"/>
          <ac:spMkLst>
            <pc:docMk/>
            <pc:sldMk cId="4034759683" sldId="304"/>
            <ac:spMk id="49" creationId="{7A5170C9-5676-47E6-BA7F-4169749C9028}"/>
          </ac:spMkLst>
        </pc:spChg>
        <pc:spChg chg="add del mod">
          <ac:chgData name="남 상현" userId="03ad4a8e8f7310f3" providerId="LiveId" clId="{6708E521-B2B5-4BF1-9D69-D95AA3634BE3}" dt="2022-03-24T11:05:39.593" v="3004" actId="478"/>
          <ac:spMkLst>
            <pc:docMk/>
            <pc:sldMk cId="4034759683" sldId="304"/>
            <ac:spMk id="50" creationId="{F71B6253-63F0-40B4-A75C-7A66FBC0C340}"/>
          </ac:spMkLst>
        </pc:spChg>
        <pc:grpChg chg="add del mod">
          <ac:chgData name="남 상현" userId="03ad4a8e8f7310f3" providerId="LiveId" clId="{6708E521-B2B5-4BF1-9D69-D95AA3634BE3}" dt="2022-03-24T10:28:19.992" v="2133" actId="21"/>
          <ac:grpSpMkLst>
            <pc:docMk/>
            <pc:sldMk cId="4034759683" sldId="304"/>
            <ac:grpSpMk id="9" creationId="{61F77F00-2FBA-4E21-BC68-2CEDFB76F653}"/>
          </ac:grpSpMkLst>
        </pc:grpChg>
        <pc:grpChg chg="add mod">
          <ac:chgData name="남 상현" userId="03ad4a8e8f7310f3" providerId="LiveId" clId="{6708E521-B2B5-4BF1-9D69-D95AA3634BE3}" dt="2022-03-24T10:27:01.729" v="2098"/>
          <ac:grpSpMkLst>
            <pc:docMk/>
            <pc:sldMk cId="4034759683" sldId="304"/>
            <ac:grpSpMk id="11" creationId="{5BCB3116-C544-4A0F-9AB6-6E45DC6A1BD7}"/>
          </ac:grpSpMkLst>
        </pc:grpChg>
        <pc:grpChg chg="add mod">
          <ac:chgData name="남 상현" userId="03ad4a8e8f7310f3" providerId="LiveId" clId="{6708E521-B2B5-4BF1-9D69-D95AA3634BE3}" dt="2022-04-05T05:23:18.987" v="3213"/>
          <ac:grpSpMkLst>
            <pc:docMk/>
            <pc:sldMk cId="4034759683" sldId="304"/>
            <ac:grpSpMk id="26" creationId="{337A6047-B936-49D9-8FB9-FC6408D94FD6}"/>
          </ac:grpSpMkLst>
        </pc:grpChg>
        <pc:grpChg chg="add mod">
          <ac:chgData name="남 상현" userId="03ad4a8e8f7310f3" providerId="LiveId" clId="{6708E521-B2B5-4BF1-9D69-D95AA3634BE3}" dt="2022-03-24T11:04:08.159" v="2864" actId="1076"/>
          <ac:grpSpMkLst>
            <pc:docMk/>
            <pc:sldMk cId="4034759683" sldId="304"/>
            <ac:grpSpMk id="41" creationId="{124A3FF2-9056-4380-B2C9-E410C8B3155A}"/>
          </ac:grpSpMkLst>
        </pc:grpChg>
        <pc:graphicFrameChg chg="add del mod modGraphic">
          <ac:chgData name="남 상현" userId="03ad4a8e8f7310f3" providerId="LiveId" clId="{6708E521-B2B5-4BF1-9D69-D95AA3634BE3}" dt="2022-03-24T11:04:39.090" v="2871" actId="14100"/>
          <ac:graphicFrameMkLst>
            <pc:docMk/>
            <pc:sldMk cId="4034759683" sldId="304"/>
            <ac:graphicFrameMk id="27" creationId="{492A2034-74F9-4BDE-8657-96461C54C54E}"/>
          </ac:graphicFrameMkLst>
        </pc:graphicFrameChg>
        <pc:graphicFrameChg chg="add mod modGraphic">
          <ac:chgData name="남 상현" userId="03ad4a8e8f7310f3" providerId="LiveId" clId="{6708E521-B2B5-4BF1-9D69-D95AA3634BE3}" dt="2022-04-05T05:25:48.807" v="3266" actId="20577"/>
          <ac:graphicFrameMkLst>
            <pc:docMk/>
            <pc:sldMk cId="4034759683" sldId="304"/>
            <ac:graphicFrameMk id="43" creationId="{95F14D2F-9C18-4802-A431-27D7992A1FDC}"/>
          </ac:graphicFrameMkLst>
        </pc:graphicFrameChg>
        <pc:graphicFrameChg chg="add mod modGraphic">
          <ac:chgData name="남 상현" userId="03ad4a8e8f7310f3" providerId="LiveId" clId="{6708E521-B2B5-4BF1-9D69-D95AA3634BE3}" dt="2022-04-05T05:25:36.698" v="3250" actId="20577"/>
          <ac:graphicFrameMkLst>
            <pc:docMk/>
            <pc:sldMk cId="4034759683" sldId="304"/>
            <ac:graphicFrameMk id="47" creationId="{FFB0D762-C78B-4DCE-904D-0ED6307E18AB}"/>
          </ac:graphicFrameMkLst>
        </pc:graphicFrameChg>
        <pc:picChg chg="add del mod modCrop">
          <ac:chgData name="남 상현" userId="03ad4a8e8f7310f3" providerId="LiveId" clId="{6708E521-B2B5-4BF1-9D69-D95AA3634BE3}" dt="2022-03-24T10:46:59.064" v="2274" actId="478"/>
          <ac:picMkLst>
            <pc:docMk/>
            <pc:sldMk cId="4034759683" sldId="304"/>
            <ac:picMk id="3" creationId="{3EDD32D3-829E-4BFD-B460-6E52466AE04B}"/>
          </ac:picMkLst>
        </pc:picChg>
        <pc:picChg chg="add mod modCrop">
          <ac:chgData name="남 상현" userId="03ad4a8e8f7310f3" providerId="LiveId" clId="{6708E521-B2B5-4BF1-9D69-D95AA3634BE3}" dt="2022-03-24T10:28:19.374" v="2132" actId="164"/>
          <ac:picMkLst>
            <pc:docMk/>
            <pc:sldMk cId="4034759683" sldId="304"/>
            <ac:picMk id="5" creationId="{EBB721E0-6CCD-4FDD-B0BA-ACE7AFE537DA}"/>
          </ac:picMkLst>
        </pc:picChg>
        <pc:picChg chg="add mod">
          <ac:chgData name="남 상현" userId="03ad4a8e8f7310f3" providerId="LiveId" clId="{6708E521-B2B5-4BF1-9D69-D95AA3634BE3}" dt="2022-04-05T05:23:18.987" v="3213"/>
          <ac:picMkLst>
            <pc:docMk/>
            <pc:sldMk cId="4034759683" sldId="304"/>
            <ac:picMk id="7" creationId="{951CF660-1428-4BDB-ABE7-69F6FBE48016}"/>
          </ac:picMkLst>
        </pc:picChg>
        <pc:picChg chg="add del mod">
          <ac:chgData name="남 상현" userId="03ad4a8e8f7310f3" providerId="LiveId" clId="{6708E521-B2B5-4BF1-9D69-D95AA3634BE3}" dt="2022-03-24T10:28:29.280" v="2137" actId="21"/>
          <ac:picMkLst>
            <pc:docMk/>
            <pc:sldMk cId="4034759683" sldId="304"/>
            <ac:picMk id="10" creationId="{2E75D154-C34A-4927-A699-676F645A75C1}"/>
          </ac:picMkLst>
        </pc:picChg>
        <pc:picChg chg="mod">
          <ac:chgData name="남 상현" userId="03ad4a8e8f7310f3" providerId="LiveId" clId="{6708E521-B2B5-4BF1-9D69-D95AA3634BE3}" dt="2022-03-24T10:27:01.729" v="2098"/>
          <ac:picMkLst>
            <pc:docMk/>
            <pc:sldMk cId="4034759683" sldId="304"/>
            <ac:picMk id="13" creationId="{416AC8E4-3092-499B-B1D0-775281DDDCD7}"/>
          </ac:picMkLst>
        </pc:picChg>
        <pc:picChg chg="add del mod">
          <ac:chgData name="남 상현" userId="03ad4a8e8f7310f3" providerId="LiveId" clId="{6708E521-B2B5-4BF1-9D69-D95AA3634BE3}" dt="2022-03-24T10:31:27.633" v="2157" actId="478"/>
          <ac:picMkLst>
            <pc:docMk/>
            <pc:sldMk cId="4034759683" sldId="304"/>
            <ac:picMk id="16" creationId="{F2BF4998-89EC-4C39-AE9D-0DAF1D2EA535}"/>
          </ac:picMkLst>
        </pc:picChg>
        <pc:picChg chg="add del mod">
          <ac:chgData name="남 상현" userId="03ad4a8e8f7310f3" providerId="LiveId" clId="{6708E521-B2B5-4BF1-9D69-D95AA3634BE3}" dt="2022-03-24T10:28:37.816" v="2141" actId="21"/>
          <ac:picMkLst>
            <pc:docMk/>
            <pc:sldMk cId="4034759683" sldId="304"/>
            <ac:picMk id="18" creationId="{818429C7-29FF-49E3-8B83-0FC3B5BC9C5C}"/>
          </ac:picMkLst>
        </pc:picChg>
        <pc:picChg chg="add del mod">
          <ac:chgData name="남 상현" userId="03ad4a8e8f7310f3" providerId="LiveId" clId="{6708E521-B2B5-4BF1-9D69-D95AA3634BE3}" dt="2022-03-24T10:29:12.580" v="2143" actId="478"/>
          <ac:picMkLst>
            <pc:docMk/>
            <pc:sldMk cId="4034759683" sldId="304"/>
            <ac:picMk id="19" creationId="{75C7EC81-38D4-4168-974B-A32D332F9E88}"/>
          </ac:picMkLst>
        </pc:picChg>
        <pc:picChg chg="add del">
          <ac:chgData name="남 상현" userId="03ad4a8e8f7310f3" providerId="LiveId" clId="{6708E521-B2B5-4BF1-9D69-D95AA3634BE3}" dt="2022-03-24T09:59:51.150" v="2050" actId="478"/>
          <ac:picMkLst>
            <pc:docMk/>
            <pc:sldMk cId="4034759683" sldId="304"/>
            <ac:picMk id="1026" creationId="{0F31CADF-ED50-475A-87D4-11325F6900BA}"/>
          </ac:picMkLst>
        </pc:picChg>
        <pc:picChg chg="add del mod">
          <ac:chgData name="남 상현" userId="03ad4a8e8f7310f3" providerId="LiveId" clId="{6708E521-B2B5-4BF1-9D69-D95AA3634BE3}" dt="2022-03-24T10:44:38.329" v="2265" actId="21"/>
          <ac:picMkLst>
            <pc:docMk/>
            <pc:sldMk cId="4034759683" sldId="304"/>
            <ac:picMk id="1026" creationId="{68E75844-EE57-46B8-9CC2-D442B39AB14A}"/>
          </ac:picMkLst>
        </pc:picChg>
        <pc:picChg chg="add mod">
          <ac:chgData name="남 상현" userId="03ad4a8e8f7310f3" providerId="LiveId" clId="{6708E521-B2B5-4BF1-9D69-D95AA3634BE3}" dt="2022-04-05T05:23:18.987" v="3213"/>
          <ac:picMkLst>
            <pc:docMk/>
            <pc:sldMk cId="4034759683" sldId="304"/>
            <ac:picMk id="1028" creationId="{7AE39597-4B3D-43BA-B2BE-CDB09D6EA4E0}"/>
          </ac:picMkLst>
        </pc:picChg>
        <pc:picChg chg="add del mod">
          <ac:chgData name="남 상현" userId="03ad4a8e8f7310f3" providerId="LiveId" clId="{6708E521-B2B5-4BF1-9D69-D95AA3634BE3}" dt="2022-03-24T10:24:56.987" v="2066" actId="478"/>
          <ac:picMkLst>
            <pc:docMk/>
            <pc:sldMk cId="4034759683" sldId="304"/>
            <ac:picMk id="1028" creationId="{F3493191-29E2-4905-B70C-2960ACF9D9A1}"/>
          </ac:picMkLst>
        </pc:picChg>
        <pc:picChg chg="add del mod">
          <ac:chgData name="남 상현" userId="03ad4a8e8f7310f3" providerId="LiveId" clId="{6708E521-B2B5-4BF1-9D69-D95AA3634BE3}" dt="2022-03-24T10:07:58.328" v="2058" actId="21"/>
          <ac:picMkLst>
            <pc:docMk/>
            <pc:sldMk cId="4034759683" sldId="304"/>
            <ac:picMk id="1030" creationId="{5300FE42-A3FC-47B0-A4C7-40BDDA78DC52}"/>
          </ac:picMkLst>
        </pc:picChg>
        <pc:picChg chg="add del">
          <ac:chgData name="남 상현" userId="03ad4a8e8f7310f3" providerId="LiveId" clId="{6708E521-B2B5-4BF1-9D69-D95AA3634BE3}" dt="2022-03-24T10:30:31.592" v="2156" actId="21"/>
          <ac:picMkLst>
            <pc:docMk/>
            <pc:sldMk cId="4034759683" sldId="304"/>
            <ac:picMk id="1032" creationId="{A4A01727-3056-434F-AA86-656BCE08151D}"/>
          </ac:picMkLst>
        </pc:picChg>
      </pc:sldChg>
      <pc:sldChg chg="addSp modSp add mod">
        <pc:chgData name="남 상현" userId="03ad4a8e8f7310f3" providerId="LiveId" clId="{6708E521-B2B5-4BF1-9D69-D95AA3634BE3}" dt="2022-03-28T12:40:35.113" v="3182" actId="14100"/>
        <pc:sldMkLst>
          <pc:docMk/>
          <pc:sldMk cId="250752380" sldId="305"/>
        </pc:sldMkLst>
        <pc:spChg chg="mod">
          <ac:chgData name="남 상현" userId="03ad4a8e8f7310f3" providerId="LiveId" clId="{6708E521-B2B5-4BF1-9D69-D95AA3634BE3}" dt="2022-03-28T12:38:24.685" v="3083" actId="1076"/>
          <ac:spMkLst>
            <pc:docMk/>
            <pc:sldMk cId="250752380" sldId="305"/>
            <ac:spMk id="5" creationId="{196193A2-764E-4E22-B874-217979203B38}"/>
          </ac:spMkLst>
        </pc:spChg>
        <pc:spChg chg="mod">
          <ac:chgData name="남 상현" userId="03ad4a8e8f7310f3" providerId="LiveId" clId="{6708E521-B2B5-4BF1-9D69-D95AA3634BE3}" dt="2022-03-28T12:38:24.685" v="3083" actId="1076"/>
          <ac:spMkLst>
            <pc:docMk/>
            <pc:sldMk cId="250752380" sldId="305"/>
            <ac:spMk id="6" creationId="{38DDAA00-0B06-4414-B07D-792F0CC0306E}"/>
          </ac:spMkLst>
        </pc:spChg>
        <pc:spChg chg="mod">
          <ac:chgData name="남 상현" userId="03ad4a8e8f7310f3" providerId="LiveId" clId="{6708E521-B2B5-4BF1-9D69-D95AA3634BE3}" dt="2022-03-28T12:34:08.472" v="3025" actId="14100"/>
          <ac:spMkLst>
            <pc:docMk/>
            <pc:sldMk cId="250752380" sldId="305"/>
            <ac:spMk id="9" creationId="{55711D6C-0F93-448E-A32E-4D1FE4A04C18}"/>
          </ac:spMkLst>
        </pc:spChg>
        <pc:spChg chg="mod">
          <ac:chgData name="남 상현" userId="03ad4a8e8f7310f3" providerId="LiveId" clId="{6708E521-B2B5-4BF1-9D69-D95AA3634BE3}" dt="2022-03-28T12:38:24.685" v="3083" actId="1076"/>
          <ac:spMkLst>
            <pc:docMk/>
            <pc:sldMk cId="250752380" sldId="305"/>
            <ac:spMk id="10" creationId="{71EEC2F2-D3BF-449C-8137-E7C08BEE9009}"/>
          </ac:spMkLst>
        </pc:spChg>
        <pc:spChg chg="add mod">
          <ac:chgData name="남 상현" userId="03ad4a8e8f7310f3" providerId="LiveId" clId="{6708E521-B2B5-4BF1-9D69-D95AA3634BE3}" dt="2022-03-28T12:34:28.196" v="3029" actId="207"/>
          <ac:spMkLst>
            <pc:docMk/>
            <pc:sldMk cId="250752380" sldId="305"/>
            <ac:spMk id="11" creationId="{6C1A8302-BA68-4443-A4F9-A1A37DF32249}"/>
          </ac:spMkLst>
        </pc:spChg>
        <pc:spChg chg="add mod">
          <ac:chgData name="남 상현" userId="03ad4a8e8f7310f3" providerId="LiveId" clId="{6708E521-B2B5-4BF1-9D69-D95AA3634BE3}" dt="2022-03-28T12:39:26.550" v="3102" actId="1036"/>
          <ac:spMkLst>
            <pc:docMk/>
            <pc:sldMk cId="250752380" sldId="305"/>
            <ac:spMk id="12" creationId="{E8B4ED5F-D1DC-46D6-AF1E-23AE1D45188A}"/>
          </ac:spMkLst>
        </pc:spChg>
        <pc:spChg chg="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15" creationId="{7CF04E60-002E-4EB9-AC23-DD3116D628C0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18" creationId="{620798FB-219A-4374-AB6C-AE0E932AFECB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19" creationId="{68E1E1F6-E531-4F55-9C46-A2B78DA96F60}"/>
          </ac:spMkLst>
        </pc:spChg>
        <pc:spChg chg="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24" creationId="{1469C46D-7811-4721-8A87-BB75527DA2D2}"/>
          </ac:spMkLst>
        </pc:spChg>
        <pc:spChg chg="add mod">
          <ac:chgData name="남 상현" userId="03ad4a8e8f7310f3" providerId="LiveId" clId="{6708E521-B2B5-4BF1-9D69-D95AA3634BE3}" dt="2022-03-28T12:38:24.685" v="3083" actId="1076"/>
          <ac:spMkLst>
            <pc:docMk/>
            <pc:sldMk cId="250752380" sldId="305"/>
            <ac:spMk id="25" creationId="{6A7C7FDB-F293-42C2-9835-81B41E883E8B}"/>
          </ac:spMkLst>
        </pc:spChg>
        <pc:spChg chg="add mod">
          <ac:chgData name="남 상현" userId="03ad4a8e8f7310f3" providerId="LiveId" clId="{6708E521-B2B5-4BF1-9D69-D95AA3634BE3}" dt="2022-03-28T12:38:24.685" v="3083" actId="1076"/>
          <ac:spMkLst>
            <pc:docMk/>
            <pc:sldMk cId="250752380" sldId="305"/>
            <ac:spMk id="26" creationId="{05E779A5-3C57-47DE-ABDE-58CE2CFB3799}"/>
          </ac:spMkLst>
        </pc:spChg>
        <pc:spChg chg="add mod">
          <ac:chgData name="남 상현" userId="03ad4a8e8f7310f3" providerId="LiveId" clId="{6708E521-B2B5-4BF1-9D69-D95AA3634BE3}" dt="2022-03-28T12:38:24.685" v="3083" actId="1076"/>
          <ac:spMkLst>
            <pc:docMk/>
            <pc:sldMk cId="250752380" sldId="305"/>
            <ac:spMk id="27" creationId="{27734CBA-1CCE-47DB-9965-A43A5FFFF9BC}"/>
          </ac:spMkLst>
        </pc:spChg>
        <pc:spChg chg="add mod">
          <ac:chgData name="남 상현" userId="03ad4a8e8f7310f3" providerId="LiveId" clId="{6708E521-B2B5-4BF1-9D69-D95AA3634BE3}" dt="2022-03-28T12:38:24.685" v="3083" actId="1076"/>
          <ac:spMkLst>
            <pc:docMk/>
            <pc:sldMk cId="250752380" sldId="305"/>
            <ac:spMk id="28" creationId="{B5CC76D4-E151-413A-A4D7-0FF3725CFFF9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29" creationId="{7C7A4C59-CD86-468F-8718-66416B7BD3B7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30" creationId="{50394121-EF4F-4834-B505-FDFC2DF88671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31" creationId="{B63B5614-3128-4E9C-8329-0FF1172ACAD7}"/>
          </ac:spMkLst>
        </pc:spChg>
        <pc:spChg chg="add mod">
          <ac:chgData name="남 상현" userId="03ad4a8e8f7310f3" providerId="LiveId" clId="{6708E521-B2B5-4BF1-9D69-D95AA3634BE3}" dt="2022-03-28T12:37:17.127" v="3065" actId="1076"/>
          <ac:spMkLst>
            <pc:docMk/>
            <pc:sldMk cId="250752380" sldId="305"/>
            <ac:spMk id="32" creationId="{0E831E53-B829-4D38-B396-C8A0FEB6081F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33" creationId="{3FA511E9-5D4B-4607-95B7-BB8CDCF7318E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34" creationId="{36F1A17E-9EB8-4D9A-A978-0F49AC6250C7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35" creationId="{3849967D-6A00-4ACB-8553-1C5D6215731F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36" creationId="{B811C39B-749C-4100-9EF4-6ED8F4833302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37" creationId="{804BBEFE-F390-45EA-833D-C9485CD3A52C}"/>
          </ac:spMkLst>
        </pc:spChg>
        <pc:spChg chg="add mod">
          <ac:chgData name="남 상현" userId="03ad4a8e8f7310f3" providerId="LiveId" clId="{6708E521-B2B5-4BF1-9D69-D95AA3634BE3}" dt="2022-03-28T12:38:24.685" v="3083" actId="1076"/>
          <ac:spMkLst>
            <pc:docMk/>
            <pc:sldMk cId="250752380" sldId="305"/>
            <ac:spMk id="38" creationId="{1BA1FF77-DB0F-469F-A0AC-DB35AB700B12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40" creationId="{52788C87-95F0-4C1E-A782-CFF0AD03A233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43" creationId="{3AC288E1-8FE9-4371-B476-F92E146F85D3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47" creationId="{2DCD4EE8-ED9C-4899-AB98-4396810D34E8}"/>
          </ac:spMkLst>
        </pc:spChg>
        <pc:spChg chg="add mod">
          <ac:chgData name="남 상현" userId="03ad4a8e8f7310f3" providerId="LiveId" clId="{6708E521-B2B5-4BF1-9D69-D95AA3634BE3}" dt="2022-03-28T12:36:30.325" v="3036"/>
          <ac:spMkLst>
            <pc:docMk/>
            <pc:sldMk cId="250752380" sldId="305"/>
            <ac:spMk id="48" creationId="{D0730103-023E-46DB-AB5E-AF0990AA4EF7}"/>
          </ac:spMkLst>
        </pc:spChg>
        <pc:spChg chg="add mod">
          <ac:chgData name="남 상현" userId="03ad4a8e8f7310f3" providerId="LiveId" clId="{6708E521-B2B5-4BF1-9D69-D95AA3634BE3}" dt="2022-03-28T12:38:24.685" v="3083" actId="1076"/>
          <ac:spMkLst>
            <pc:docMk/>
            <pc:sldMk cId="250752380" sldId="305"/>
            <ac:spMk id="50" creationId="{1F1794AE-67FE-40DB-9CCC-3956C047C81B}"/>
          </ac:spMkLst>
        </pc:spChg>
        <pc:spChg chg="add mod">
          <ac:chgData name="남 상현" userId="03ad4a8e8f7310f3" providerId="LiveId" clId="{6708E521-B2B5-4BF1-9D69-D95AA3634BE3}" dt="2022-03-28T12:39:05.766" v="3093" actId="1076"/>
          <ac:spMkLst>
            <pc:docMk/>
            <pc:sldMk cId="250752380" sldId="305"/>
            <ac:spMk id="51" creationId="{4DCA9CCF-2BD5-49AC-8203-B638D9C7184C}"/>
          </ac:spMkLst>
        </pc:spChg>
        <pc:spChg chg="add mod">
          <ac:chgData name="남 상현" userId="03ad4a8e8f7310f3" providerId="LiveId" clId="{6708E521-B2B5-4BF1-9D69-D95AA3634BE3}" dt="2022-03-28T12:39:42.915" v="3114" actId="1036"/>
          <ac:spMkLst>
            <pc:docMk/>
            <pc:sldMk cId="250752380" sldId="305"/>
            <ac:spMk id="52" creationId="{7E5A35B6-BECF-4394-B90B-772301396839}"/>
          </ac:spMkLst>
        </pc:spChg>
        <pc:spChg chg="add mod">
          <ac:chgData name="남 상현" userId="03ad4a8e8f7310f3" providerId="LiveId" clId="{6708E521-B2B5-4BF1-9D69-D95AA3634BE3}" dt="2022-03-28T12:38:24.685" v="3083" actId="1076"/>
          <ac:spMkLst>
            <pc:docMk/>
            <pc:sldMk cId="250752380" sldId="305"/>
            <ac:spMk id="53" creationId="{D93B6588-49AA-4B9D-B9A2-E05F39A0A647}"/>
          </ac:spMkLst>
        </pc:spChg>
        <pc:spChg chg="add mod">
          <ac:chgData name="남 상현" userId="03ad4a8e8f7310f3" providerId="LiveId" clId="{6708E521-B2B5-4BF1-9D69-D95AA3634BE3}" dt="2022-03-28T12:39:23.762" v="3100" actId="1036"/>
          <ac:spMkLst>
            <pc:docMk/>
            <pc:sldMk cId="250752380" sldId="305"/>
            <ac:spMk id="54" creationId="{F8CF3ACE-CEA0-4994-9643-4AC456396F85}"/>
          </ac:spMkLst>
        </pc:spChg>
        <pc:spChg chg="add mod">
          <ac:chgData name="남 상현" userId="03ad4a8e8f7310f3" providerId="LiveId" clId="{6708E521-B2B5-4BF1-9D69-D95AA3634BE3}" dt="2022-03-28T12:37:14.513" v="3064" actId="1076"/>
          <ac:spMkLst>
            <pc:docMk/>
            <pc:sldMk cId="250752380" sldId="305"/>
            <ac:spMk id="59" creationId="{D5D2B839-602E-4A67-A21B-7B475ABEE81A}"/>
          </ac:spMkLst>
        </pc:spChg>
        <pc:spChg chg="add mod">
          <ac:chgData name="남 상현" userId="03ad4a8e8f7310f3" providerId="LiveId" clId="{6708E521-B2B5-4BF1-9D69-D95AA3634BE3}" dt="2022-03-28T12:37:22.541" v="3066"/>
          <ac:spMkLst>
            <pc:docMk/>
            <pc:sldMk cId="250752380" sldId="305"/>
            <ac:spMk id="60" creationId="{DD182BFA-2C9E-48C2-B8A0-32E7DE5D606F}"/>
          </ac:spMkLst>
        </pc:spChg>
        <pc:spChg chg="add mod">
          <ac:chgData name="남 상현" userId="03ad4a8e8f7310f3" providerId="LiveId" clId="{6708E521-B2B5-4BF1-9D69-D95AA3634BE3}" dt="2022-03-28T12:38:20.536" v="3081"/>
          <ac:spMkLst>
            <pc:docMk/>
            <pc:sldMk cId="250752380" sldId="305"/>
            <ac:spMk id="69" creationId="{0A5A989E-93FF-492A-BF55-AC69151145A1}"/>
          </ac:spMkLst>
        </pc:spChg>
        <pc:spChg chg="add mod">
          <ac:chgData name="남 상현" userId="03ad4a8e8f7310f3" providerId="LiveId" clId="{6708E521-B2B5-4BF1-9D69-D95AA3634BE3}" dt="2022-03-28T12:38:20.536" v="3081"/>
          <ac:spMkLst>
            <pc:docMk/>
            <pc:sldMk cId="250752380" sldId="305"/>
            <ac:spMk id="70" creationId="{D7ECC0EE-5693-4257-AFEF-E150154B9F93}"/>
          </ac:spMkLst>
        </pc:spChg>
        <pc:spChg chg="add mod">
          <ac:chgData name="남 상현" userId="03ad4a8e8f7310f3" providerId="LiveId" clId="{6708E521-B2B5-4BF1-9D69-D95AA3634BE3}" dt="2022-03-28T12:39:57.627" v="3153" actId="20577"/>
          <ac:spMkLst>
            <pc:docMk/>
            <pc:sldMk cId="250752380" sldId="305"/>
            <ac:spMk id="71" creationId="{95D9E7CD-F4B4-41C4-8658-E108599719C7}"/>
          </ac:spMkLst>
        </pc:spChg>
        <pc:spChg chg="add mod">
          <ac:chgData name="남 상현" userId="03ad4a8e8f7310f3" providerId="LiveId" clId="{6708E521-B2B5-4BF1-9D69-D95AA3634BE3}" dt="2022-03-28T12:40:11.037" v="3173" actId="20577"/>
          <ac:spMkLst>
            <pc:docMk/>
            <pc:sldMk cId="250752380" sldId="305"/>
            <ac:spMk id="72" creationId="{798BE5F4-BF62-465C-881A-327FA84F344E}"/>
          </ac:spMkLst>
        </pc:spChg>
        <pc:spChg chg="add mod">
          <ac:chgData name="남 상현" userId="03ad4a8e8f7310f3" providerId="LiveId" clId="{6708E521-B2B5-4BF1-9D69-D95AA3634BE3}" dt="2022-03-28T12:39:08.432" v="3096" actId="20577"/>
          <ac:spMkLst>
            <pc:docMk/>
            <pc:sldMk cId="250752380" sldId="305"/>
            <ac:spMk id="85" creationId="{4542D36A-361C-4F83-8595-B3BE3237D3CB}"/>
          </ac:spMkLst>
        </pc:spChg>
        <pc:spChg chg="add mod">
          <ac:chgData name="남 상현" userId="03ad4a8e8f7310f3" providerId="LiveId" clId="{6708E521-B2B5-4BF1-9D69-D95AA3634BE3}" dt="2022-03-28T12:39:20.684" v="3098" actId="1076"/>
          <ac:spMkLst>
            <pc:docMk/>
            <pc:sldMk cId="250752380" sldId="305"/>
            <ac:spMk id="86" creationId="{94A827AB-78CC-4E57-977A-46B097E8A403}"/>
          </ac:spMkLst>
        </pc:spChg>
        <pc:spChg chg="add mod">
          <ac:chgData name="남 상현" userId="03ad4a8e8f7310f3" providerId="LiveId" clId="{6708E521-B2B5-4BF1-9D69-D95AA3634BE3}" dt="2022-03-28T12:39:41.551" v="3113" actId="1036"/>
          <ac:spMkLst>
            <pc:docMk/>
            <pc:sldMk cId="250752380" sldId="305"/>
            <ac:spMk id="87" creationId="{59289536-D117-4BB6-9091-0BBA23EC3A3E}"/>
          </ac:spMkLst>
        </pc:spChg>
        <pc:grpChg chg="add mod">
          <ac:chgData name="남 상현" userId="03ad4a8e8f7310f3" providerId="LiveId" clId="{6708E521-B2B5-4BF1-9D69-D95AA3634BE3}" dt="2022-03-28T12:36:30.325" v="3036"/>
          <ac:grpSpMkLst>
            <pc:docMk/>
            <pc:sldMk cId="250752380" sldId="305"/>
            <ac:grpSpMk id="13" creationId="{F34F0D33-B518-4C9D-9A4F-1C7FE2EBC3FF}"/>
          </ac:grpSpMkLst>
        </pc:grpChg>
        <pc:grpChg chg="add mod">
          <ac:chgData name="남 상현" userId="03ad4a8e8f7310f3" providerId="LiveId" clId="{6708E521-B2B5-4BF1-9D69-D95AA3634BE3}" dt="2022-03-28T12:36:30.325" v="3036"/>
          <ac:grpSpMkLst>
            <pc:docMk/>
            <pc:sldMk cId="250752380" sldId="305"/>
            <ac:grpSpMk id="20" creationId="{A8E1C88D-0912-4876-A3FB-8B02016D364F}"/>
          </ac:grpSpMkLst>
        </pc:grpChg>
        <pc:picChg chg="mod">
          <ac:chgData name="남 상현" userId="03ad4a8e8f7310f3" providerId="LiveId" clId="{6708E521-B2B5-4BF1-9D69-D95AA3634BE3}" dt="2022-03-28T12:36:30.325" v="3036"/>
          <ac:picMkLst>
            <pc:docMk/>
            <pc:sldMk cId="250752380" sldId="305"/>
            <ac:picMk id="17" creationId="{0EF6684D-75A0-40D9-A978-7C4D98CC51BD}"/>
          </ac:picMkLst>
        </pc:picChg>
        <pc:picChg chg="mod">
          <ac:chgData name="남 상현" userId="03ad4a8e8f7310f3" providerId="LiveId" clId="{6708E521-B2B5-4BF1-9D69-D95AA3634BE3}" dt="2022-03-28T12:36:30.325" v="3036"/>
          <ac:picMkLst>
            <pc:docMk/>
            <pc:sldMk cId="250752380" sldId="305"/>
            <ac:picMk id="21" creationId="{A20A3979-90EE-4C83-B808-29A3AA8F8ECA}"/>
          </ac:picMkLst>
        </pc:picChg>
        <pc:cxnChg chg="mod">
          <ac:chgData name="남 상현" userId="03ad4a8e8f7310f3" providerId="LiveId" clId="{6708E521-B2B5-4BF1-9D69-D95AA3634BE3}" dt="2022-03-28T12:36:30.325" v="3036"/>
          <ac:cxnSpMkLst>
            <pc:docMk/>
            <pc:sldMk cId="250752380" sldId="305"/>
            <ac:cxnSpMk id="14" creationId="{CC47AB02-BB47-4BD4-AB25-C679C4F52C98}"/>
          </ac:cxnSpMkLst>
        </pc:cxnChg>
        <pc:cxnChg chg="mod">
          <ac:chgData name="남 상현" userId="03ad4a8e8f7310f3" providerId="LiveId" clId="{6708E521-B2B5-4BF1-9D69-D95AA3634BE3}" dt="2022-03-28T12:36:30.325" v="3036"/>
          <ac:cxnSpMkLst>
            <pc:docMk/>
            <pc:sldMk cId="250752380" sldId="305"/>
            <ac:cxnSpMk id="16" creationId="{FF48761E-3F47-4475-8474-2D9D8F90C338}"/>
          </ac:cxnSpMkLst>
        </pc:cxnChg>
        <pc:cxnChg chg="mod">
          <ac:chgData name="남 상현" userId="03ad4a8e8f7310f3" providerId="LiveId" clId="{6708E521-B2B5-4BF1-9D69-D95AA3634BE3}" dt="2022-03-28T12:36:30.325" v="3036"/>
          <ac:cxnSpMkLst>
            <pc:docMk/>
            <pc:sldMk cId="250752380" sldId="305"/>
            <ac:cxnSpMk id="22" creationId="{A1A133BB-F377-42AE-B752-64A83A8C274C}"/>
          </ac:cxnSpMkLst>
        </pc:cxnChg>
        <pc:cxnChg chg="mod">
          <ac:chgData name="남 상현" userId="03ad4a8e8f7310f3" providerId="LiveId" clId="{6708E521-B2B5-4BF1-9D69-D95AA3634BE3}" dt="2022-03-28T12:36:30.325" v="3036"/>
          <ac:cxnSpMkLst>
            <pc:docMk/>
            <pc:sldMk cId="250752380" sldId="305"/>
            <ac:cxnSpMk id="23" creationId="{1F45FEBE-E9D3-4443-A6DE-C2753A6FE43F}"/>
          </ac:cxnSpMkLst>
        </pc:cxnChg>
        <pc:cxnChg chg="add mod">
          <ac:chgData name="남 상현" userId="03ad4a8e8f7310f3" providerId="LiveId" clId="{6708E521-B2B5-4BF1-9D69-D95AA3634BE3}" dt="2022-03-28T12:36:30.325" v="3036"/>
          <ac:cxnSpMkLst>
            <pc:docMk/>
            <pc:sldMk cId="250752380" sldId="305"/>
            <ac:cxnSpMk id="39" creationId="{0572C290-3878-4EB0-BEFC-7E681F49390C}"/>
          </ac:cxnSpMkLst>
        </pc:cxnChg>
        <pc:cxnChg chg="add mod">
          <ac:chgData name="남 상현" userId="03ad4a8e8f7310f3" providerId="LiveId" clId="{6708E521-B2B5-4BF1-9D69-D95AA3634BE3}" dt="2022-03-28T12:36:30.325" v="3036"/>
          <ac:cxnSpMkLst>
            <pc:docMk/>
            <pc:sldMk cId="250752380" sldId="305"/>
            <ac:cxnSpMk id="41" creationId="{D3EBE4C5-1D1A-4174-BE24-D8497CCC93D6}"/>
          </ac:cxnSpMkLst>
        </pc:cxnChg>
        <pc:cxnChg chg="add mod">
          <ac:chgData name="남 상현" userId="03ad4a8e8f7310f3" providerId="LiveId" clId="{6708E521-B2B5-4BF1-9D69-D95AA3634BE3}" dt="2022-03-28T12:36:30.325" v="3036"/>
          <ac:cxnSpMkLst>
            <pc:docMk/>
            <pc:sldMk cId="250752380" sldId="305"/>
            <ac:cxnSpMk id="42" creationId="{8EAAE011-9E76-4AE8-B790-0684A4E6C8E7}"/>
          </ac:cxnSpMkLst>
        </pc:cxnChg>
        <pc:cxnChg chg="add mod">
          <ac:chgData name="남 상현" userId="03ad4a8e8f7310f3" providerId="LiveId" clId="{6708E521-B2B5-4BF1-9D69-D95AA3634BE3}" dt="2022-03-28T12:36:30.325" v="3036"/>
          <ac:cxnSpMkLst>
            <pc:docMk/>
            <pc:sldMk cId="250752380" sldId="305"/>
            <ac:cxnSpMk id="44" creationId="{97C0CC29-69B3-48B2-9156-091FD8CFD30D}"/>
          </ac:cxnSpMkLst>
        </pc:cxnChg>
        <pc:cxnChg chg="add mod">
          <ac:chgData name="남 상현" userId="03ad4a8e8f7310f3" providerId="LiveId" clId="{6708E521-B2B5-4BF1-9D69-D95AA3634BE3}" dt="2022-03-28T12:36:30.325" v="3036"/>
          <ac:cxnSpMkLst>
            <pc:docMk/>
            <pc:sldMk cId="250752380" sldId="305"/>
            <ac:cxnSpMk id="45" creationId="{8B72758B-4F28-459D-90A9-150FAB17A8DB}"/>
          </ac:cxnSpMkLst>
        </pc:cxnChg>
        <pc:cxnChg chg="add mod">
          <ac:chgData name="남 상현" userId="03ad4a8e8f7310f3" providerId="LiveId" clId="{6708E521-B2B5-4BF1-9D69-D95AA3634BE3}" dt="2022-03-28T12:36:30.325" v="3036"/>
          <ac:cxnSpMkLst>
            <pc:docMk/>
            <pc:sldMk cId="250752380" sldId="305"/>
            <ac:cxnSpMk id="46" creationId="{FF716615-8813-4CB8-9521-7591D3AEDF28}"/>
          </ac:cxnSpMkLst>
        </pc:cxnChg>
        <pc:cxnChg chg="add mod">
          <ac:chgData name="남 상현" userId="03ad4a8e8f7310f3" providerId="LiveId" clId="{6708E521-B2B5-4BF1-9D69-D95AA3634BE3}" dt="2022-03-28T12:36:30.325" v="3036"/>
          <ac:cxnSpMkLst>
            <pc:docMk/>
            <pc:sldMk cId="250752380" sldId="305"/>
            <ac:cxnSpMk id="49" creationId="{FBA9672A-DCDC-46DB-9E7E-3F938D7F8930}"/>
          </ac:cxnSpMkLst>
        </pc:cxnChg>
        <pc:cxnChg chg="add mod">
          <ac:chgData name="남 상현" userId="03ad4a8e8f7310f3" providerId="LiveId" clId="{6708E521-B2B5-4BF1-9D69-D95AA3634BE3}" dt="2022-03-28T12:39:23.762" v="3100" actId="1036"/>
          <ac:cxnSpMkLst>
            <pc:docMk/>
            <pc:sldMk cId="250752380" sldId="305"/>
            <ac:cxnSpMk id="55" creationId="{5C06351C-288B-4E24-B8F4-B6B29C74B252}"/>
          </ac:cxnSpMkLst>
        </pc:cxnChg>
        <pc:cxnChg chg="add mod">
          <ac:chgData name="남 상현" userId="03ad4a8e8f7310f3" providerId="LiveId" clId="{6708E521-B2B5-4BF1-9D69-D95AA3634BE3}" dt="2022-03-28T12:39:42.915" v="3114" actId="1036"/>
          <ac:cxnSpMkLst>
            <pc:docMk/>
            <pc:sldMk cId="250752380" sldId="305"/>
            <ac:cxnSpMk id="56" creationId="{A4BF2996-5D52-4443-B494-47520DA5D041}"/>
          </ac:cxnSpMkLst>
        </pc:cxnChg>
        <pc:cxnChg chg="add mod">
          <ac:chgData name="남 상현" userId="03ad4a8e8f7310f3" providerId="LiveId" clId="{6708E521-B2B5-4BF1-9D69-D95AA3634BE3}" dt="2022-03-28T12:38:24.685" v="3083" actId="1076"/>
          <ac:cxnSpMkLst>
            <pc:docMk/>
            <pc:sldMk cId="250752380" sldId="305"/>
            <ac:cxnSpMk id="57" creationId="{0C467D38-330F-4768-B4ED-6D2BBA23257C}"/>
          </ac:cxnSpMkLst>
        </pc:cxnChg>
        <pc:cxnChg chg="add mod">
          <ac:chgData name="남 상현" userId="03ad4a8e8f7310f3" providerId="LiveId" clId="{6708E521-B2B5-4BF1-9D69-D95AA3634BE3}" dt="2022-03-28T12:39:05.766" v="3093" actId="1076"/>
          <ac:cxnSpMkLst>
            <pc:docMk/>
            <pc:sldMk cId="250752380" sldId="305"/>
            <ac:cxnSpMk id="58" creationId="{B3453FAC-CBB1-467C-B45B-FD79F3D9A45D}"/>
          </ac:cxnSpMkLst>
        </pc:cxnChg>
        <pc:cxnChg chg="add mod">
          <ac:chgData name="남 상현" userId="03ad4a8e8f7310f3" providerId="LiveId" clId="{6708E521-B2B5-4BF1-9D69-D95AA3634BE3}" dt="2022-03-28T12:40:18.309" v="3176" actId="14100"/>
          <ac:cxnSpMkLst>
            <pc:docMk/>
            <pc:sldMk cId="250752380" sldId="305"/>
            <ac:cxnSpMk id="88" creationId="{CA0964F0-A7F2-4531-8881-86FB144EEEA4}"/>
          </ac:cxnSpMkLst>
        </pc:cxnChg>
        <pc:cxnChg chg="add mod">
          <ac:chgData name="남 상현" userId="03ad4a8e8f7310f3" providerId="LiveId" clId="{6708E521-B2B5-4BF1-9D69-D95AA3634BE3}" dt="2022-03-28T12:40:35.113" v="3182" actId="14100"/>
          <ac:cxnSpMkLst>
            <pc:docMk/>
            <pc:sldMk cId="250752380" sldId="305"/>
            <ac:cxnSpMk id="91" creationId="{7C1E5ED4-8A79-4297-A7B3-C45DF4340C18}"/>
          </ac:cxnSpMkLst>
        </pc:cxnChg>
      </pc:sldChg>
      <pc:sldChg chg="new del">
        <pc:chgData name="남 상현" userId="03ad4a8e8f7310f3" providerId="LiveId" clId="{6708E521-B2B5-4BF1-9D69-D95AA3634BE3}" dt="2022-03-28T12:47:01.126" v="3184" actId="680"/>
        <pc:sldMkLst>
          <pc:docMk/>
          <pc:sldMk cId="842178644" sldId="306"/>
        </pc:sldMkLst>
      </pc:sldChg>
      <pc:sldChg chg="addSp delSp modSp add mod">
        <pc:chgData name="남 상현" userId="03ad4a8e8f7310f3" providerId="LiveId" clId="{6708E521-B2B5-4BF1-9D69-D95AA3634BE3}" dt="2022-03-30T09:37:10.063" v="3204" actId="20577"/>
        <pc:sldMkLst>
          <pc:docMk/>
          <pc:sldMk cId="3892209218" sldId="306"/>
        </pc:sldMkLst>
        <pc:spChg chg="ord">
          <ac:chgData name="남 상현" userId="03ad4a8e8f7310f3" providerId="LiveId" clId="{6708E521-B2B5-4BF1-9D69-D95AA3634BE3}" dt="2022-03-28T12:47:17.456" v="3192" actId="167"/>
          <ac:spMkLst>
            <pc:docMk/>
            <pc:sldMk cId="3892209218" sldId="306"/>
            <ac:spMk id="2" creationId="{422FAFFF-C321-4141-8DA3-773E654B4EE9}"/>
          </ac:spMkLst>
        </pc:spChg>
        <pc:spChg chg="ord">
          <ac:chgData name="남 상현" userId="03ad4a8e8f7310f3" providerId="LiveId" clId="{6708E521-B2B5-4BF1-9D69-D95AA3634BE3}" dt="2022-03-28T12:47:21.344" v="3194" actId="167"/>
          <ac:spMkLst>
            <pc:docMk/>
            <pc:sldMk cId="3892209218" sldId="306"/>
            <ac:spMk id="13" creationId="{F2F5FCA2-AB65-4297-A746-D91B1392953E}"/>
          </ac:spMkLst>
        </pc:spChg>
        <pc:spChg chg="mod">
          <ac:chgData name="남 상현" userId="03ad4a8e8f7310f3" providerId="LiveId" clId="{6708E521-B2B5-4BF1-9D69-D95AA3634BE3}" dt="2022-03-30T09:37:10.063" v="3204" actId="20577"/>
          <ac:spMkLst>
            <pc:docMk/>
            <pc:sldMk cId="3892209218" sldId="306"/>
            <ac:spMk id="112" creationId="{03ACF541-B3DB-4F80-BB65-68C656F9C43D}"/>
          </ac:spMkLst>
        </pc:spChg>
        <pc:picChg chg="add mod ord">
          <ac:chgData name="남 상현" userId="03ad4a8e8f7310f3" providerId="LiveId" clId="{6708E521-B2B5-4BF1-9D69-D95AA3634BE3}" dt="2022-03-28T12:47:15.316" v="3191" actId="167"/>
          <ac:picMkLst>
            <pc:docMk/>
            <pc:sldMk cId="3892209218" sldId="306"/>
            <ac:picMk id="3" creationId="{60146FC7-5B51-4606-9E98-7218A96C195F}"/>
          </ac:picMkLst>
        </pc:picChg>
        <pc:picChg chg="del">
          <ac:chgData name="남 상현" userId="03ad4a8e8f7310f3" providerId="LiveId" clId="{6708E521-B2B5-4BF1-9D69-D95AA3634BE3}" dt="2022-03-28T12:47:19.095" v="3193" actId="478"/>
          <ac:picMkLst>
            <pc:docMk/>
            <pc:sldMk cId="3892209218" sldId="306"/>
            <ac:picMk id="10" creationId="{617A5E86-C6BD-4282-9453-60DF5F24550C}"/>
          </ac:picMkLst>
        </pc:picChg>
      </pc:sldChg>
      <pc:sldChg chg="addSp delSp modSp new mod">
        <pc:chgData name="남 상현" userId="03ad4a8e8f7310f3" providerId="LiveId" clId="{6708E521-B2B5-4BF1-9D69-D95AA3634BE3}" dt="2022-04-07T07:20:20.530" v="5656" actId="20577"/>
        <pc:sldMkLst>
          <pc:docMk/>
          <pc:sldMk cId="3136524298" sldId="307"/>
        </pc:sldMkLst>
        <pc:spChg chg="del">
          <ac:chgData name="남 상현" userId="03ad4a8e8f7310f3" providerId="LiveId" clId="{6708E521-B2B5-4BF1-9D69-D95AA3634BE3}" dt="2022-04-07T04:59:38.185" v="3356" actId="478"/>
          <ac:spMkLst>
            <pc:docMk/>
            <pc:sldMk cId="3136524298" sldId="307"/>
            <ac:spMk id="2" creationId="{3EB7F683-0C48-4F86-B643-33046EF13E4B}"/>
          </ac:spMkLst>
        </pc:spChg>
        <pc:spChg chg="del">
          <ac:chgData name="남 상현" userId="03ad4a8e8f7310f3" providerId="LiveId" clId="{6708E521-B2B5-4BF1-9D69-D95AA3634BE3}" dt="2022-04-07T04:59:38.185" v="3356" actId="478"/>
          <ac:spMkLst>
            <pc:docMk/>
            <pc:sldMk cId="3136524298" sldId="307"/>
            <ac:spMk id="3" creationId="{14D286FA-C792-4DBA-A1A7-017AF3E8673D}"/>
          </ac:spMkLst>
        </pc:spChg>
        <pc:spChg chg="mod">
          <ac:chgData name="남 상현" userId="03ad4a8e8f7310f3" providerId="LiveId" clId="{6708E521-B2B5-4BF1-9D69-D95AA3634BE3}" dt="2022-04-07T05:00:39.981" v="3388"/>
          <ac:spMkLst>
            <pc:docMk/>
            <pc:sldMk cId="3136524298" sldId="307"/>
            <ac:spMk id="5" creationId="{04C3E99B-FC91-44AA-843F-A3C179AC056E}"/>
          </ac:spMkLst>
        </pc:spChg>
        <pc:spChg chg="add del mod">
          <ac:chgData name="남 상현" userId="03ad4a8e8f7310f3" providerId="LiveId" clId="{6708E521-B2B5-4BF1-9D69-D95AA3634BE3}" dt="2022-04-07T05:12:11.431" v="3554" actId="478"/>
          <ac:spMkLst>
            <pc:docMk/>
            <pc:sldMk cId="3136524298" sldId="307"/>
            <ac:spMk id="8" creationId="{54BB5D4A-CA33-4BF6-9663-85CC9DD47377}"/>
          </ac:spMkLst>
        </pc:spChg>
        <pc:spChg chg="add mod">
          <ac:chgData name="남 상현" userId="03ad4a8e8f7310f3" providerId="LiveId" clId="{6708E521-B2B5-4BF1-9D69-D95AA3634BE3}" dt="2022-04-07T06:18:19.177" v="4367" actId="1035"/>
          <ac:spMkLst>
            <pc:docMk/>
            <pc:sldMk cId="3136524298" sldId="307"/>
            <ac:spMk id="9" creationId="{77E3BB57-06D5-4BC0-86BF-A3C86CF33B59}"/>
          </ac:spMkLst>
        </pc:spChg>
        <pc:spChg chg="add del mod">
          <ac:chgData name="남 상현" userId="03ad4a8e8f7310f3" providerId="LiveId" clId="{6708E521-B2B5-4BF1-9D69-D95AA3634BE3}" dt="2022-04-07T05:14:42.539" v="3562" actId="478"/>
          <ac:spMkLst>
            <pc:docMk/>
            <pc:sldMk cId="3136524298" sldId="307"/>
            <ac:spMk id="10" creationId="{80DBAB96-E199-426E-BA44-B977DBD0B6DF}"/>
          </ac:spMkLst>
        </pc:spChg>
        <pc:spChg chg="add mod">
          <ac:chgData name="남 상현" userId="03ad4a8e8f7310f3" providerId="LiveId" clId="{6708E521-B2B5-4BF1-9D69-D95AA3634BE3}" dt="2022-04-07T06:18:19.177" v="4367" actId="1035"/>
          <ac:spMkLst>
            <pc:docMk/>
            <pc:sldMk cId="3136524298" sldId="307"/>
            <ac:spMk id="11" creationId="{401971E6-3052-459B-B48F-AE6C07A221D7}"/>
          </ac:spMkLst>
        </pc:spChg>
        <pc:spChg chg="add mod">
          <ac:chgData name="남 상현" userId="03ad4a8e8f7310f3" providerId="LiveId" clId="{6708E521-B2B5-4BF1-9D69-D95AA3634BE3}" dt="2022-04-07T06:18:19.177" v="4367" actId="1035"/>
          <ac:spMkLst>
            <pc:docMk/>
            <pc:sldMk cId="3136524298" sldId="307"/>
            <ac:spMk id="12" creationId="{292CB461-3F1D-471B-BB1E-1235E0670EB7}"/>
          </ac:spMkLst>
        </pc:spChg>
        <pc:spChg chg="add del">
          <ac:chgData name="남 상현" userId="03ad4a8e8f7310f3" providerId="LiveId" clId="{6708E521-B2B5-4BF1-9D69-D95AA3634BE3}" dt="2022-04-07T05:32:39.997" v="3591" actId="22"/>
          <ac:spMkLst>
            <pc:docMk/>
            <pc:sldMk cId="3136524298" sldId="307"/>
            <ac:spMk id="17" creationId="{7127A30F-AECB-4D33-BD20-DCF457F0B058}"/>
          </ac:spMkLst>
        </pc:spChg>
        <pc:spChg chg="add mod ord">
          <ac:chgData name="남 상현" userId="03ad4a8e8f7310f3" providerId="LiveId" clId="{6708E521-B2B5-4BF1-9D69-D95AA3634BE3}" dt="2022-04-07T06:12:38.492" v="4119" actId="164"/>
          <ac:spMkLst>
            <pc:docMk/>
            <pc:sldMk cId="3136524298" sldId="307"/>
            <ac:spMk id="18" creationId="{C6D4DD11-C94A-47EB-812A-168861DA04E4}"/>
          </ac:spMkLst>
        </pc:spChg>
        <pc:spChg chg="add del mod topLvl">
          <ac:chgData name="남 상현" userId="03ad4a8e8f7310f3" providerId="LiveId" clId="{6708E521-B2B5-4BF1-9D69-D95AA3634BE3}" dt="2022-04-07T06:27:14.538" v="4647" actId="478"/>
          <ac:spMkLst>
            <pc:docMk/>
            <pc:sldMk cId="3136524298" sldId="307"/>
            <ac:spMk id="19" creationId="{4DCE42E9-1825-4B2D-AD45-D076A8CCA531}"/>
          </ac:spMkLst>
        </pc:spChg>
        <pc:spChg chg="add del">
          <ac:chgData name="남 상현" userId="03ad4a8e8f7310f3" providerId="LiveId" clId="{6708E521-B2B5-4BF1-9D69-D95AA3634BE3}" dt="2022-04-07T06:04:09.490" v="3825" actId="478"/>
          <ac:spMkLst>
            <pc:docMk/>
            <pc:sldMk cId="3136524298" sldId="307"/>
            <ac:spMk id="20" creationId="{B4C01CAD-60EA-4508-ABBC-FFB4EB779311}"/>
          </ac:spMkLst>
        </pc:spChg>
        <pc:grpChg chg="add mod">
          <ac:chgData name="남 상현" userId="03ad4a8e8f7310f3" providerId="LiveId" clId="{6708E521-B2B5-4BF1-9D69-D95AA3634BE3}" dt="2022-04-07T05:00:35.590" v="3379"/>
          <ac:grpSpMkLst>
            <pc:docMk/>
            <pc:sldMk cId="3136524298" sldId="307"/>
            <ac:grpSpMk id="4" creationId="{20AA9315-E1B8-4CA0-B6B4-95841C6F09FC}"/>
          </ac:grpSpMkLst>
        </pc:grpChg>
        <pc:grpChg chg="add del mod">
          <ac:chgData name="남 상현" userId="03ad4a8e8f7310f3" providerId="LiveId" clId="{6708E521-B2B5-4BF1-9D69-D95AA3634BE3}" dt="2022-04-07T06:12:47.003" v="4122" actId="21"/>
          <ac:grpSpMkLst>
            <pc:docMk/>
            <pc:sldMk cId="3136524298" sldId="307"/>
            <ac:grpSpMk id="42" creationId="{C4E65D64-8BC9-461A-9EEA-DAD8693E5F81}"/>
          </ac:grpSpMkLst>
        </pc:grpChg>
        <pc:grpChg chg="add del mod">
          <ac:chgData name="남 상현" userId="03ad4a8e8f7310f3" providerId="LiveId" clId="{6708E521-B2B5-4BF1-9D69-D95AA3634BE3}" dt="2022-04-07T06:27:14.538" v="4647" actId="478"/>
          <ac:grpSpMkLst>
            <pc:docMk/>
            <pc:sldMk cId="3136524298" sldId="307"/>
            <ac:grpSpMk id="43" creationId="{C525EF2C-B5A2-445C-9DD4-C69B7CDE2F93}"/>
          </ac:grpSpMkLst>
        </pc:grpChg>
        <pc:graphicFrameChg chg="add mod modGraphic">
          <ac:chgData name="남 상현" userId="03ad4a8e8f7310f3" providerId="LiveId" clId="{6708E521-B2B5-4BF1-9D69-D95AA3634BE3}" dt="2022-04-07T07:20:20.530" v="5656" actId="20577"/>
          <ac:graphicFrameMkLst>
            <pc:docMk/>
            <pc:sldMk cId="3136524298" sldId="307"/>
            <ac:graphicFrameMk id="7" creationId="{9DA89B1D-9B7D-471C-A60D-D308EB15C7A3}"/>
          </ac:graphicFrameMkLst>
        </pc:graphicFrameChg>
        <pc:picChg chg="add del mod">
          <ac:chgData name="남 상현" userId="03ad4a8e8f7310f3" providerId="LiveId" clId="{6708E521-B2B5-4BF1-9D69-D95AA3634BE3}" dt="2022-04-07T07:11:44.714" v="5485" actId="21"/>
          <ac:picMkLst>
            <pc:docMk/>
            <pc:sldMk cId="3136524298" sldId="307"/>
            <ac:picMk id="3" creationId="{C35C0C16-1E3D-429A-BFCD-C234098179BC}"/>
          </ac:picMkLst>
        </pc:picChg>
        <pc:picChg chg="mod">
          <ac:chgData name="남 상현" userId="03ad4a8e8f7310f3" providerId="LiveId" clId="{6708E521-B2B5-4BF1-9D69-D95AA3634BE3}" dt="2022-04-07T05:00:35.590" v="3379"/>
          <ac:picMkLst>
            <pc:docMk/>
            <pc:sldMk cId="3136524298" sldId="307"/>
            <ac:picMk id="6" creationId="{FBE1910C-8CCF-42C7-A3A3-2FC56FC94521}"/>
          </ac:picMkLst>
        </pc:picChg>
        <pc:picChg chg="add del mod">
          <ac:chgData name="남 상현" userId="03ad4a8e8f7310f3" providerId="LiveId" clId="{6708E521-B2B5-4BF1-9D69-D95AA3634BE3}" dt="2022-04-07T06:40:46.740" v="4890" actId="478"/>
          <ac:picMkLst>
            <pc:docMk/>
            <pc:sldMk cId="3136524298" sldId="307"/>
            <ac:picMk id="14" creationId="{2AEC98D2-C97A-40F0-945A-FAE487B92151}"/>
          </ac:picMkLst>
        </pc:picChg>
        <pc:picChg chg="add del mod">
          <ac:chgData name="남 상현" userId="03ad4a8e8f7310f3" providerId="LiveId" clId="{6708E521-B2B5-4BF1-9D69-D95AA3634BE3}" dt="2022-04-07T06:06:34.021" v="3845" actId="478"/>
          <ac:picMkLst>
            <pc:docMk/>
            <pc:sldMk cId="3136524298" sldId="307"/>
            <ac:picMk id="32" creationId="{114BCF0A-BF02-4FCC-9A76-C76A311E3B03}"/>
          </ac:picMkLst>
        </pc:picChg>
        <pc:picChg chg="add mod topLvl">
          <ac:chgData name="남 상현" userId="03ad4a8e8f7310f3" providerId="LiveId" clId="{6708E521-B2B5-4BF1-9D69-D95AA3634BE3}" dt="2022-04-07T06:27:14.538" v="4647" actId="478"/>
          <ac:picMkLst>
            <pc:docMk/>
            <pc:sldMk cId="3136524298" sldId="307"/>
            <ac:picMk id="1026" creationId="{52AF3E87-AB1D-4B1F-9F05-5C25A41B5E09}"/>
          </ac:picMkLst>
        </pc:picChg>
        <pc:cxnChg chg="add del mod">
          <ac:chgData name="남 상현" userId="03ad4a8e8f7310f3" providerId="LiveId" clId="{6708E521-B2B5-4BF1-9D69-D95AA3634BE3}" dt="2022-04-07T06:06:08.273" v="3839" actId="21"/>
          <ac:cxnSpMkLst>
            <pc:docMk/>
            <pc:sldMk cId="3136524298" sldId="307"/>
            <ac:cxnSpMk id="22" creationId="{3322D3B6-BC08-4688-A842-173765F15589}"/>
          </ac:cxnSpMkLst>
        </pc:cxnChg>
        <pc:cxnChg chg="add del mod">
          <ac:chgData name="남 상현" userId="03ad4a8e8f7310f3" providerId="LiveId" clId="{6708E521-B2B5-4BF1-9D69-D95AA3634BE3}" dt="2022-04-07T06:06:08.273" v="3839" actId="21"/>
          <ac:cxnSpMkLst>
            <pc:docMk/>
            <pc:sldMk cId="3136524298" sldId="307"/>
            <ac:cxnSpMk id="24" creationId="{94ABA6D4-564D-4E72-AA66-5FC23BA8275F}"/>
          </ac:cxnSpMkLst>
        </pc:cxnChg>
        <pc:cxnChg chg="add del mod">
          <ac:chgData name="남 상현" userId="03ad4a8e8f7310f3" providerId="LiveId" clId="{6708E521-B2B5-4BF1-9D69-D95AA3634BE3}" dt="2022-04-07T06:06:08.273" v="3839" actId="21"/>
          <ac:cxnSpMkLst>
            <pc:docMk/>
            <pc:sldMk cId="3136524298" sldId="307"/>
            <ac:cxnSpMk id="27" creationId="{6A4E8FFD-4B9E-4004-9C35-73DAF77D5E87}"/>
          </ac:cxnSpMkLst>
        </pc:cxnChg>
        <pc:cxnChg chg="add del mod">
          <ac:chgData name="남 상현" userId="03ad4a8e8f7310f3" providerId="LiveId" clId="{6708E521-B2B5-4BF1-9D69-D95AA3634BE3}" dt="2022-04-07T06:06:08.273" v="3839" actId="21"/>
          <ac:cxnSpMkLst>
            <pc:docMk/>
            <pc:sldMk cId="3136524298" sldId="307"/>
            <ac:cxnSpMk id="30" creationId="{182ECC69-DAF4-47FD-B36A-7DE261ACBE64}"/>
          </ac:cxnSpMkLst>
        </pc:cxnChg>
        <pc:cxnChg chg="add del mod">
          <ac:chgData name="남 상현" userId="03ad4a8e8f7310f3" providerId="LiveId" clId="{6708E521-B2B5-4BF1-9D69-D95AA3634BE3}" dt="2022-04-07T06:06:05.214" v="3838" actId="478"/>
          <ac:cxnSpMkLst>
            <pc:docMk/>
            <pc:sldMk cId="3136524298" sldId="307"/>
            <ac:cxnSpMk id="33" creationId="{648B9F5A-213A-4306-BC89-CCEE443E4894}"/>
          </ac:cxnSpMkLst>
        </pc:cxnChg>
        <pc:cxnChg chg="add mod">
          <ac:chgData name="남 상현" userId="03ad4a8e8f7310f3" providerId="LiveId" clId="{6708E521-B2B5-4BF1-9D69-D95AA3634BE3}" dt="2022-04-07T06:12:47.003" v="4122" actId="21"/>
          <ac:cxnSpMkLst>
            <pc:docMk/>
            <pc:sldMk cId="3136524298" sldId="307"/>
            <ac:cxnSpMk id="35" creationId="{B74BF808-AFC0-4420-8669-95E6C683B067}"/>
          </ac:cxnSpMkLst>
        </pc:cxnChg>
        <pc:cxnChg chg="add mod">
          <ac:chgData name="남 상현" userId="03ad4a8e8f7310f3" providerId="LiveId" clId="{6708E521-B2B5-4BF1-9D69-D95AA3634BE3}" dt="2022-04-07T06:12:47.003" v="4122" actId="21"/>
          <ac:cxnSpMkLst>
            <pc:docMk/>
            <pc:sldMk cId="3136524298" sldId="307"/>
            <ac:cxnSpMk id="37" creationId="{7B62743B-42DF-48A9-B9EC-21A66468AC99}"/>
          </ac:cxnSpMkLst>
        </pc:cxnChg>
      </pc:sldChg>
      <pc:sldChg chg="add del">
        <pc:chgData name="남 상현" userId="03ad4a8e8f7310f3" providerId="LiveId" clId="{6708E521-B2B5-4BF1-9D69-D95AA3634BE3}" dt="2022-04-07T06:18:26.632" v="4372" actId="47"/>
        <pc:sldMkLst>
          <pc:docMk/>
          <pc:sldMk cId="1151539145" sldId="308"/>
        </pc:sldMkLst>
      </pc:sldChg>
      <pc:sldChg chg="add del">
        <pc:chgData name="남 상현" userId="03ad4a8e8f7310f3" providerId="LiveId" clId="{6708E521-B2B5-4BF1-9D69-D95AA3634BE3}" dt="2022-04-07T06:18:26.985" v="4373" actId="47"/>
        <pc:sldMkLst>
          <pc:docMk/>
          <pc:sldMk cId="2999432897" sldId="309"/>
        </pc:sldMkLst>
      </pc:sldChg>
      <pc:sldChg chg="addSp delSp modSp new del mod ord">
        <pc:chgData name="남 상현" userId="03ad4a8e8f7310f3" providerId="LiveId" clId="{6708E521-B2B5-4BF1-9D69-D95AA3634BE3}" dt="2022-04-07T07:04:48.388" v="4907" actId="2696"/>
        <pc:sldMkLst>
          <pc:docMk/>
          <pc:sldMk cId="945296739" sldId="310"/>
        </pc:sldMkLst>
        <pc:spChg chg="del">
          <ac:chgData name="남 상현" userId="03ad4a8e8f7310f3" providerId="LiveId" clId="{6708E521-B2B5-4BF1-9D69-D95AA3634BE3}" dt="2022-04-07T05:39:24.058" v="3633" actId="478"/>
          <ac:spMkLst>
            <pc:docMk/>
            <pc:sldMk cId="945296739" sldId="310"/>
            <ac:spMk id="2" creationId="{F9B75FF7-DAB4-450B-A134-52D4DEB55A65}"/>
          </ac:spMkLst>
        </pc:spChg>
        <pc:spChg chg="del">
          <ac:chgData name="남 상현" userId="03ad4a8e8f7310f3" providerId="LiveId" clId="{6708E521-B2B5-4BF1-9D69-D95AA3634BE3}" dt="2022-04-07T05:39:24.058" v="3633" actId="478"/>
          <ac:spMkLst>
            <pc:docMk/>
            <pc:sldMk cId="945296739" sldId="310"/>
            <ac:spMk id="3" creationId="{512AB700-FAC6-44D6-82FE-6B1176658BC7}"/>
          </ac:spMkLst>
        </pc:spChg>
        <pc:spChg chg="mod">
          <ac:chgData name="남 상현" userId="03ad4a8e8f7310f3" providerId="LiveId" clId="{6708E521-B2B5-4BF1-9D69-D95AA3634BE3}" dt="2022-04-07T06:17:41.714" v="4352"/>
          <ac:spMkLst>
            <pc:docMk/>
            <pc:sldMk cId="945296739" sldId="310"/>
            <ac:spMk id="5" creationId="{DC8DC2B8-D8FB-4170-8BBC-1C4FABE9099F}"/>
          </ac:spMkLst>
        </pc:spChg>
        <pc:spChg chg="mod">
          <ac:chgData name="남 상현" userId="03ad4a8e8f7310f3" providerId="LiveId" clId="{6708E521-B2B5-4BF1-9D69-D95AA3634BE3}" dt="2022-04-07T06:17:45.469" v="4353"/>
          <ac:spMkLst>
            <pc:docMk/>
            <pc:sldMk cId="945296739" sldId="310"/>
            <ac:spMk id="8" creationId="{883535DD-C66E-4EEB-BE9B-AC3CC88975F6}"/>
          </ac:spMkLst>
        </pc:spChg>
        <pc:spChg chg="add del mod">
          <ac:chgData name="남 상현" userId="03ad4a8e8f7310f3" providerId="LiveId" clId="{6708E521-B2B5-4BF1-9D69-D95AA3634BE3}" dt="2022-04-07T06:27:06.136" v="4646" actId="478"/>
          <ac:spMkLst>
            <pc:docMk/>
            <pc:sldMk cId="945296739" sldId="310"/>
            <ac:spMk id="13" creationId="{E200C566-6374-4818-9D6E-BA0F337F0BD3}"/>
          </ac:spMkLst>
        </pc:spChg>
        <pc:grpChg chg="add mod">
          <ac:chgData name="남 상현" userId="03ad4a8e8f7310f3" providerId="LiveId" clId="{6708E521-B2B5-4BF1-9D69-D95AA3634BE3}" dt="2022-04-07T06:17:41.714" v="4352"/>
          <ac:grpSpMkLst>
            <pc:docMk/>
            <pc:sldMk cId="945296739" sldId="310"/>
            <ac:grpSpMk id="4" creationId="{7A29AC37-2C50-448F-9B55-7A9279877BB2}"/>
          </ac:grpSpMkLst>
        </pc:grpChg>
        <pc:grpChg chg="add del mod">
          <ac:chgData name="남 상현" userId="03ad4a8e8f7310f3" providerId="LiveId" clId="{6708E521-B2B5-4BF1-9D69-D95AA3634BE3}" dt="2022-04-07T06:17:46.076" v="4354"/>
          <ac:grpSpMkLst>
            <pc:docMk/>
            <pc:sldMk cId="945296739" sldId="310"/>
            <ac:grpSpMk id="7" creationId="{967C412F-9A2D-4184-9FF3-FD26041DF5AF}"/>
          </ac:grpSpMkLst>
        </pc:grpChg>
        <pc:graphicFrameChg chg="add del mod modGraphic">
          <ac:chgData name="남 상현" userId="03ad4a8e8f7310f3" providerId="LiveId" clId="{6708E521-B2B5-4BF1-9D69-D95AA3634BE3}" dt="2022-04-07T06:18:51.749" v="4384" actId="478"/>
          <ac:graphicFrameMkLst>
            <pc:docMk/>
            <pc:sldMk cId="945296739" sldId="310"/>
            <ac:graphicFrameMk id="10" creationId="{833780D0-F4CE-44B4-9E57-7FF45663FCC9}"/>
          </ac:graphicFrameMkLst>
        </pc:graphicFrameChg>
        <pc:graphicFrameChg chg="add mod modGraphic">
          <ac:chgData name="남 상현" userId="03ad4a8e8f7310f3" providerId="LiveId" clId="{6708E521-B2B5-4BF1-9D69-D95AA3634BE3}" dt="2022-04-07T06:33:28.327" v="4693"/>
          <ac:graphicFrameMkLst>
            <pc:docMk/>
            <pc:sldMk cId="945296739" sldId="310"/>
            <ac:graphicFrameMk id="11" creationId="{2E8B15B2-5063-427D-A0AF-A67C3BE7C6B8}"/>
          </ac:graphicFrameMkLst>
        </pc:graphicFrameChg>
        <pc:picChg chg="mod">
          <ac:chgData name="남 상현" userId="03ad4a8e8f7310f3" providerId="LiveId" clId="{6708E521-B2B5-4BF1-9D69-D95AA3634BE3}" dt="2022-04-07T06:17:41.714" v="4352"/>
          <ac:picMkLst>
            <pc:docMk/>
            <pc:sldMk cId="945296739" sldId="310"/>
            <ac:picMk id="6" creationId="{87D8C110-8751-4A03-B234-37B1690CE6F3}"/>
          </ac:picMkLst>
        </pc:picChg>
        <pc:picChg chg="mod">
          <ac:chgData name="남 상현" userId="03ad4a8e8f7310f3" providerId="LiveId" clId="{6708E521-B2B5-4BF1-9D69-D95AA3634BE3}" dt="2022-04-07T06:17:45.469" v="4353"/>
          <ac:picMkLst>
            <pc:docMk/>
            <pc:sldMk cId="945296739" sldId="310"/>
            <ac:picMk id="9" creationId="{4EADC5B9-B5AC-4685-8F86-9837BEAF1D1C}"/>
          </ac:picMkLst>
        </pc:picChg>
        <pc:picChg chg="add mod">
          <ac:chgData name="남 상현" userId="03ad4a8e8f7310f3" providerId="LiveId" clId="{6708E521-B2B5-4BF1-9D69-D95AA3634BE3}" dt="2022-04-07T06:23:55.900" v="4415" actId="732"/>
          <ac:picMkLst>
            <pc:docMk/>
            <pc:sldMk cId="945296739" sldId="310"/>
            <ac:picMk id="4098" creationId="{32E3A443-7793-45C0-8F34-1E84ED62A368}"/>
          </ac:picMkLst>
        </pc:picChg>
        <pc:picChg chg="add mod">
          <ac:chgData name="남 상현" userId="03ad4a8e8f7310f3" providerId="LiveId" clId="{6708E521-B2B5-4BF1-9D69-D95AA3634BE3}" dt="2022-04-07T06:31:29.730" v="4692" actId="14100"/>
          <ac:picMkLst>
            <pc:docMk/>
            <pc:sldMk cId="945296739" sldId="310"/>
            <ac:picMk id="4100" creationId="{63D7BB30-95EB-4962-BDFC-63AAE450957E}"/>
          </ac:picMkLst>
        </pc:picChg>
        <pc:picChg chg="add mod">
          <ac:chgData name="남 상현" userId="03ad4a8e8f7310f3" providerId="LiveId" clId="{6708E521-B2B5-4BF1-9D69-D95AA3634BE3}" dt="2022-04-07T06:33:36.972" v="4696" actId="14100"/>
          <ac:picMkLst>
            <pc:docMk/>
            <pc:sldMk cId="945296739" sldId="310"/>
            <ac:picMk id="4102" creationId="{B69FCD12-16A3-443F-AF7A-D3FA81123755}"/>
          </ac:picMkLst>
        </pc:picChg>
      </pc:sldChg>
      <pc:sldChg chg="delSp modSp add del mod">
        <pc:chgData name="남 상현" userId="03ad4a8e8f7310f3" providerId="LiveId" clId="{6708E521-B2B5-4BF1-9D69-D95AA3634BE3}" dt="2022-04-07T07:05:04.399" v="4908" actId="47"/>
        <pc:sldMkLst>
          <pc:docMk/>
          <pc:sldMk cId="382790125" sldId="311"/>
        </pc:sldMkLst>
        <pc:spChg chg="del topLvl">
          <ac:chgData name="남 상현" userId="03ad4a8e8f7310f3" providerId="LiveId" clId="{6708E521-B2B5-4BF1-9D69-D95AA3634BE3}" dt="2022-04-07T06:27:22.989" v="4648" actId="478"/>
          <ac:spMkLst>
            <pc:docMk/>
            <pc:sldMk cId="382790125" sldId="311"/>
            <ac:spMk id="19" creationId="{4DCE42E9-1825-4B2D-AD45-D076A8CCA531}"/>
          </ac:spMkLst>
        </pc:spChg>
        <pc:grpChg chg="del">
          <ac:chgData name="남 상현" userId="03ad4a8e8f7310f3" providerId="LiveId" clId="{6708E521-B2B5-4BF1-9D69-D95AA3634BE3}" dt="2022-04-07T06:27:22.989" v="4648" actId="478"/>
          <ac:grpSpMkLst>
            <pc:docMk/>
            <pc:sldMk cId="382790125" sldId="311"/>
            <ac:grpSpMk id="43" creationId="{C525EF2C-B5A2-445C-9DD4-C69B7CDE2F93}"/>
          </ac:grpSpMkLst>
        </pc:grpChg>
        <pc:graphicFrameChg chg="mod">
          <ac:chgData name="남 상현" userId="03ad4a8e8f7310f3" providerId="LiveId" clId="{6708E521-B2B5-4BF1-9D69-D95AA3634BE3}" dt="2022-04-07T06:19:41.458" v="4398"/>
          <ac:graphicFrameMkLst>
            <pc:docMk/>
            <pc:sldMk cId="382790125" sldId="311"/>
            <ac:graphicFrameMk id="7" creationId="{9DA89B1D-9B7D-471C-A60D-D308EB15C7A3}"/>
          </ac:graphicFrameMkLst>
        </pc:graphicFrameChg>
        <pc:picChg chg="del">
          <ac:chgData name="남 상현" userId="03ad4a8e8f7310f3" providerId="LiveId" clId="{6708E521-B2B5-4BF1-9D69-D95AA3634BE3}" dt="2022-04-07T06:40:44.733" v="4889" actId="478"/>
          <ac:picMkLst>
            <pc:docMk/>
            <pc:sldMk cId="382790125" sldId="311"/>
            <ac:picMk id="14" creationId="{2AEC98D2-C97A-40F0-945A-FAE487B92151}"/>
          </ac:picMkLst>
        </pc:picChg>
        <pc:picChg chg="topLvl">
          <ac:chgData name="남 상현" userId="03ad4a8e8f7310f3" providerId="LiveId" clId="{6708E521-B2B5-4BF1-9D69-D95AA3634BE3}" dt="2022-04-07T06:27:22.989" v="4648" actId="478"/>
          <ac:picMkLst>
            <pc:docMk/>
            <pc:sldMk cId="382790125" sldId="311"/>
            <ac:picMk id="1026" creationId="{52AF3E87-AB1D-4B1F-9F05-5C25A41B5E09}"/>
          </ac:picMkLst>
        </pc:picChg>
      </pc:sldChg>
      <pc:sldChg chg="addSp delSp modSp add mod ord">
        <pc:chgData name="남 상현" userId="03ad4a8e8f7310f3" providerId="LiveId" clId="{6708E521-B2B5-4BF1-9D69-D95AA3634BE3}" dt="2022-04-07T10:21:23.130" v="6601" actId="20577"/>
        <pc:sldMkLst>
          <pc:docMk/>
          <pc:sldMk cId="2857367020" sldId="312"/>
        </pc:sldMkLst>
        <pc:spChg chg="mod">
          <ac:chgData name="남 상현" userId="03ad4a8e8f7310f3" providerId="LiveId" clId="{6708E521-B2B5-4BF1-9D69-D95AA3634BE3}" dt="2022-04-07T09:23:02.653" v="6475" actId="207"/>
          <ac:spMkLst>
            <pc:docMk/>
            <pc:sldMk cId="2857367020" sldId="312"/>
            <ac:spMk id="11" creationId="{401971E6-3052-459B-B48F-AE6C07A221D7}"/>
          </ac:spMkLst>
        </pc:spChg>
        <pc:spChg chg="mod">
          <ac:chgData name="남 상현" userId="03ad4a8e8f7310f3" providerId="LiveId" clId="{6708E521-B2B5-4BF1-9D69-D95AA3634BE3}" dt="2022-04-07T09:23:04.936" v="6476" actId="207"/>
          <ac:spMkLst>
            <pc:docMk/>
            <pc:sldMk cId="2857367020" sldId="312"/>
            <ac:spMk id="12" creationId="{292CB461-3F1D-471B-BB1E-1235E0670EB7}"/>
          </ac:spMkLst>
        </pc:spChg>
        <pc:spChg chg="del topLvl">
          <ac:chgData name="남 상현" userId="03ad4a8e8f7310f3" providerId="LiveId" clId="{6708E521-B2B5-4BF1-9D69-D95AA3634BE3}" dt="2022-04-07T06:27:28.111" v="4649" actId="478"/>
          <ac:spMkLst>
            <pc:docMk/>
            <pc:sldMk cId="2857367020" sldId="312"/>
            <ac:spMk id="19" creationId="{4DCE42E9-1825-4B2D-AD45-D076A8CCA531}"/>
          </ac:spMkLst>
        </pc:spChg>
        <pc:grpChg chg="del">
          <ac:chgData name="남 상현" userId="03ad4a8e8f7310f3" providerId="LiveId" clId="{6708E521-B2B5-4BF1-9D69-D95AA3634BE3}" dt="2022-04-07T06:27:28.111" v="4649" actId="478"/>
          <ac:grpSpMkLst>
            <pc:docMk/>
            <pc:sldMk cId="2857367020" sldId="312"/>
            <ac:grpSpMk id="43" creationId="{C525EF2C-B5A2-445C-9DD4-C69B7CDE2F93}"/>
          </ac:grpSpMkLst>
        </pc:grpChg>
        <pc:graphicFrameChg chg="mod modGraphic">
          <ac:chgData name="남 상현" userId="03ad4a8e8f7310f3" providerId="LiveId" clId="{6708E521-B2B5-4BF1-9D69-D95AA3634BE3}" dt="2022-04-07T10:21:23.130" v="6601" actId="20577"/>
          <ac:graphicFrameMkLst>
            <pc:docMk/>
            <pc:sldMk cId="2857367020" sldId="312"/>
            <ac:graphicFrameMk id="7" creationId="{9DA89B1D-9B7D-471C-A60D-D308EB15C7A3}"/>
          </ac:graphicFrameMkLst>
        </pc:graphicFrameChg>
        <pc:picChg chg="add del mod">
          <ac:chgData name="남 상현" userId="03ad4a8e8f7310f3" providerId="LiveId" clId="{6708E521-B2B5-4BF1-9D69-D95AA3634BE3}" dt="2022-04-07T07:11:49.571" v="5487" actId="478"/>
          <ac:picMkLst>
            <pc:docMk/>
            <pc:sldMk cId="2857367020" sldId="312"/>
            <ac:picMk id="10" creationId="{189018A6-8085-4D67-8DE6-FF9359014732}"/>
          </ac:picMkLst>
        </pc:picChg>
        <pc:picChg chg="add mod">
          <ac:chgData name="남 상현" userId="03ad4a8e8f7310f3" providerId="LiveId" clId="{6708E521-B2B5-4BF1-9D69-D95AA3634BE3}" dt="2022-04-07T06:41:31.196" v="4906" actId="1038"/>
          <ac:picMkLst>
            <pc:docMk/>
            <pc:sldMk cId="2857367020" sldId="312"/>
            <ac:picMk id="13" creationId="{EF069C43-8BD8-4079-8ACD-F83D9C9554CF}"/>
          </ac:picMkLst>
        </pc:picChg>
        <pc:picChg chg="del mod">
          <ac:chgData name="남 상현" userId="03ad4a8e8f7310f3" providerId="LiveId" clId="{6708E521-B2B5-4BF1-9D69-D95AA3634BE3}" dt="2022-04-07T06:40:43.382" v="4888" actId="478"/>
          <ac:picMkLst>
            <pc:docMk/>
            <pc:sldMk cId="2857367020" sldId="312"/>
            <ac:picMk id="14" creationId="{2AEC98D2-C97A-40F0-945A-FAE487B92151}"/>
          </ac:picMkLst>
        </pc:picChg>
        <pc:picChg chg="del topLvl">
          <ac:chgData name="남 상현" userId="03ad4a8e8f7310f3" providerId="LiveId" clId="{6708E521-B2B5-4BF1-9D69-D95AA3634BE3}" dt="2022-04-07T06:41:24.543" v="4899" actId="478"/>
          <ac:picMkLst>
            <pc:docMk/>
            <pc:sldMk cId="2857367020" sldId="312"/>
            <ac:picMk id="1026" creationId="{52AF3E87-AB1D-4B1F-9F05-5C25A41B5E09}"/>
          </ac:picMkLst>
        </pc:picChg>
      </pc:sldChg>
      <pc:sldChg chg="addSp delSp modSp add del mod ord">
        <pc:chgData name="남 상현" userId="03ad4a8e8f7310f3" providerId="LiveId" clId="{6708E521-B2B5-4BF1-9D69-D95AA3634BE3}" dt="2022-04-07T07:41:32.906" v="6053" actId="47"/>
        <pc:sldMkLst>
          <pc:docMk/>
          <pc:sldMk cId="3881466989" sldId="313"/>
        </pc:sldMkLst>
        <pc:graphicFrameChg chg="add mod">
          <ac:chgData name="남 상현" userId="03ad4a8e8f7310f3" providerId="LiveId" clId="{6708E521-B2B5-4BF1-9D69-D95AA3634BE3}" dt="2022-04-07T06:21:09.680" v="4405"/>
          <ac:graphicFrameMkLst>
            <pc:docMk/>
            <pc:sldMk cId="3881466989" sldId="313"/>
            <ac:graphicFrameMk id="7" creationId="{FE153244-40AD-4826-9F85-2B9D7EAFEB0D}"/>
          </ac:graphicFrameMkLst>
        </pc:graphicFrameChg>
        <pc:graphicFrameChg chg="del">
          <ac:chgData name="남 상현" userId="03ad4a8e8f7310f3" providerId="LiveId" clId="{6708E521-B2B5-4BF1-9D69-D95AA3634BE3}" dt="2022-04-07T06:21:09.203" v="4404" actId="478"/>
          <ac:graphicFrameMkLst>
            <pc:docMk/>
            <pc:sldMk cId="3881466989" sldId="313"/>
            <ac:graphicFrameMk id="10" creationId="{833780D0-F4CE-44B4-9E57-7FF45663FCC9}"/>
          </ac:graphicFrameMkLst>
        </pc:graphicFrameChg>
        <pc:picChg chg="add mod">
          <ac:chgData name="남 상현" userId="03ad4a8e8f7310f3" providerId="LiveId" clId="{6708E521-B2B5-4BF1-9D69-D95AA3634BE3}" dt="2022-04-07T07:21:18.956" v="5659" actId="1076"/>
          <ac:picMkLst>
            <pc:docMk/>
            <pc:sldMk cId="3881466989" sldId="313"/>
            <ac:picMk id="1026" creationId="{7D197E02-565B-428C-AEF5-2B81FD979498}"/>
          </ac:picMkLst>
        </pc:picChg>
      </pc:sldChg>
      <pc:sldChg chg="addSp delSp modSp add mod ord">
        <pc:chgData name="남 상현" userId="03ad4a8e8f7310f3" providerId="LiveId" clId="{6708E521-B2B5-4BF1-9D69-D95AA3634BE3}" dt="2022-04-07T10:25:30.100" v="6686"/>
        <pc:sldMkLst>
          <pc:docMk/>
          <pc:sldMk cId="391282856" sldId="314"/>
        </pc:sldMkLst>
        <pc:spChg chg="add del mod">
          <ac:chgData name="남 상현" userId="03ad4a8e8f7310f3" providerId="LiveId" clId="{6708E521-B2B5-4BF1-9D69-D95AA3634BE3}" dt="2022-04-07T07:22:00.565" v="5695" actId="478"/>
          <ac:spMkLst>
            <pc:docMk/>
            <pc:sldMk cId="391282856" sldId="314"/>
            <ac:spMk id="15" creationId="{4616CE47-F9AD-4F34-BA4E-5DD0128F3005}"/>
          </ac:spMkLst>
        </pc:spChg>
        <pc:spChg chg="add del mod">
          <ac:chgData name="남 상현" userId="03ad4a8e8f7310f3" providerId="LiveId" clId="{6708E521-B2B5-4BF1-9D69-D95AA3634BE3}" dt="2022-04-07T07:28:31.186" v="5767" actId="478"/>
          <ac:spMkLst>
            <pc:docMk/>
            <pc:sldMk cId="391282856" sldId="314"/>
            <ac:spMk id="16" creationId="{F54298B2-A730-46D8-A974-54676D10A97D}"/>
          </ac:spMkLst>
        </pc:spChg>
        <pc:spChg chg="add del mod">
          <ac:chgData name="남 상현" userId="03ad4a8e8f7310f3" providerId="LiveId" clId="{6708E521-B2B5-4BF1-9D69-D95AA3634BE3}" dt="2022-04-07T10:21:49.415" v="6608" actId="478"/>
          <ac:spMkLst>
            <pc:docMk/>
            <pc:sldMk cId="391282856" sldId="314"/>
            <ac:spMk id="20" creationId="{9E5E54A8-6956-4958-A848-BF0573E31D3C}"/>
          </ac:spMkLst>
        </pc:spChg>
        <pc:spChg chg="add del mod">
          <ac:chgData name="남 상현" userId="03ad4a8e8f7310f3" providerId="LiveId" clId="{6708E521-B2B5-4BF1-9D69-D95AA3634BE3}" dt="2022-04-07T10:21:49.415" v="6608" actId="478"/>
          <ac:spMkLst>
            <pc:docMk/>
            <pc:sldMk cId="391282856" sldId="314"/>
            <ac:spMk id="21" creationId="{400376B2-C9A4-4AD0-8F2B-D7A6FE640D55}"/>
          </ac:spMkLst>
        </pc:spChg>
        <pc:spChg chg="add del mod">
          <ac:chgData name="남 상현" userId="03ad4a8e8f7310f3" providerId="LiveId" clId="{6708E521-B2B5-4BF1-9D69-D95AA3634BE3}" dt="2022-04-07T10:21:49.415" v="6608" actId="478"/>
          <ac:spMkLst>
            <pc:docMk/>
            <pc:sldMk cId="391282856" sldId="314"/>
            <ac:spMk id="22" creationId="{6EAF6A08-4183-4588-B537-CBE56E362959}"/>
          </ac:spMkLst>
        </pc:spChg>
        <pc:spChg chg="add del mod">
          <ac:chgData name="남 상현" userId="03ad4a8e8f7310f3" providerId="LiveId" clId="{6708E521-B2B5-4BF1-9D69-D95AA3634BE3}" dt="2022-04-07T10:21:49.415" v="6608" actId="478"/>
          <ac:spMkLst>
            <pc:docMk/>
            <pc:sldMk cId="391282856" sldId="314"/>
            <ac:spMk id="23" creationId="{768E2051-C5B2-46ED-AB68-44D86DE3D6FE}"/>
          </ac:spMkLst>
        </pc:spChg>
        <pc:spChg chg="add del mod">
          <ac:chgData name="남 상현" userId="03ad4a8e8f7310f3" providerId="LiveId" clId="{6708E521-B2B5-4BF1-9D69-D95AA3634BE3}" dt="2022-04-07T10:21:49.415" v="6608" actId="478"/>
          <ac:spMkLst>
            <pc:docMk/>
            <pc:sldMk cId="391282856" sldId="314"/>
            <ac:spMk id="24" creationId="{B98AC17C-76B9-417E-ABDB-AA2006A98E57}"/>
          </ac:spMkLst>
        </pc:spChg>
        <pc:spChg chg="add del mod">
          <ac:chgData name="남 상현" userId="03ad4a8e8f7310f3" providerId="LiveId" clId="{6708E521-B2B5-4BF1-9D69-D95AA3634BE3}" dt="2022-04-07T10:21:49.415" v="6608" actId="478"/>
          <ac:spMkLst>
            <pc:docMk/>
            <pc:sldMk cId="391282856" sldId="314"/>
            <ac:spMk id="25" creationId="{F5F98FDD-1196-45ED-A212-F23CDE54785E}"/>
          </ac:spMkLst>
        </pc:spChg>
        <pc:spChg chg="add del mod">
          <ac:chgData name="남 상현" userId="03ad4a8e8f7310f3" providerId="LiveId" clId="{6708E521-B2B5-4BF1-9D69-D95AA3634BE3}" dt="2022-04-07T10:21:49.415" v="6608" actId="478"/>
          <ac:spMkLst>
            <pc:docMk/>
            <pc:sldMk cId="391282856" sldId="314"/>
            <ac:spMk id="26" creationId="{54EDE932-D24C-461C-9B26-B3E702793445}"/>
          </ac:spMkLst>
        </pc:spChg>
        <pc:spChg chg="add del mod">
          <ac:chgData name="남 상현" userId="03ad4a8e8f7310f3" providerId="LiveId" clId="{6708E521-B2B5-4BF1-9D69-D95AA3634BE3}" dt="2022-04-07T10:21:49.415" v="6608" actId="478"/>
          <ac:spMkLst>
            <pc:docMk/>
            <pc:sldMk cId="391282856" sldId="314"/>
            <ac:spMk id="27" creationId="{8F5FC8E8-5AD8-40B2-9B5A-CDA92F4F10FA}"/>
          </ac:spMkLst>
        </pc:spChg>
        <pc:spChg chg="add mod">
          <ac:chgData name="남 상현" userId="03ad4a8e8f7310f3" providerId="LiveId" clId="{6708E521-B2B5-4BF1-9D69-D95AA3634BE3}" dt="2022-04-07T10:25:11.533" v="6667"/>
          <ac:spMkLst>
            <pc:docMk/>
            <pc:sldMk cId="391282856" sldId="314"/>
            <ac:spMk id="37" creationId="{409AACD1-308E-4C19-A638-C5DA6A429F72}"/>
          </ac:spMkLst>
        </pc:spChg>
        <pc:spChg chg="add mod">
          <ac:chgData name="남 상현" userId="03ad4a8e8f7310f3" providerId="LiveId" clId="{6708E521-B2B5-4BF1-9D69-D95AA3634BE3}" dt="2022-04-07T10:25:30.100" v="6686"/>
          <ac:spMkLst>
            <pc:docMk/>
            <pc:sldMk cId="391282856" sldId="314"/>
            <ac:spMk id="38" creationId="{7B2BDA2E-727B-45FB-9F5C-F1D9A6BB34AA}"/>
          </ac:spMkLst>
        </pc:spChg>
        <pc:grpChg chg="add del mod">
          <ac:chgData name="남 상현" userId="03ad4a8e8f7310f3" providerId="LiveId" clId="{6708E521-B2B5-4BF1-9D69-D95AA3634BE3}" dt="2022-04-07T10:24:26.816" v="6631" actId="21"/>
          <ac:grpSpMkLst>
            <pc:docMk/>
            <pc:sldMk cId="391282856" sldId="314"/>
            <ac:grpSpMk id="10" creationId="{127223FF-1EED-4546-85A6-5DF048DE8226}"/>
          </ac:grpSpMkLst>
        </pc:grpChg>
        <pc:grpChg chg="add del mod">
          <ac:chgData name="남 상현" userId="03ad4a8e8f7310f3" providerId="LiveId" clId="{6708E521-B2B5-4BF1-9D69-D95AA3634BE3}" dt="2022-04-07T10:21:55.288" v="6612" actId="21"/>
          <ac:grpSpMkLst>
            <pc:docMk/>
            <pc:sldMk cId="391282856" sldId="314"/>
            <ac:grpSpMk id="28" creationId="{8636D631-736B-42E0-BCC4-E6BBF1703CB3}"/>
          </ac:grpSpMkLst>
        </pc:grpChg>
        <pc:graphicFrameChg chg="add mod modGraphic">
          <ac:chgData name="남 상현" userId="03ad4a8e8f7310f3" providerId="LiveId" clId="{6708E521-B2B5-4BF1-9D69-D95AA3634BE3}" dt="2022-04-07T07:11:08.445" v="5482" actId="20577"/>
          <ac:graphicFrameMkLst>
            <pc:docMk/>
            <pc:sldMk cId="391282856" sldId="314"/>
            <ac:graphicFrameMk id="7" creationId="{879D7F0B-DA4B-47EC-B243-C5A9A0B908BF}"/>
          </ac:graphicFrameMkLst>
        </pc:graphicFrameChg>
        <pc:graphicFrameChg chg="del modGraphic">
          <ac:chgData name="남 상현" userId="03ad4a8e8f7310f3" providerId="LiveId" clId="{6708E521-B2B5-4BF1-9D69-D95AA3634BE3}" dt="2022-04-07T06:21:17.028" v="4407" actId="478"/>
          <ac:graphicFrameMkLst>
            <pc:docMk/>
            <pc:sldMk cId="391282856" sldId="314"/>
            <ac:graphicFrameMk id="10" creationId="{833780D0-F4CE-44B4-9E57-7FF45663FCC9}"/>
          </ac:graphicFrameMkLst>
        </pc:graphicFrameChg>
        <pc:picChg chg="add mod">
          <ac:chgData name="남 상현" userId="03ad4a8e8f7310f3" providerId="LiveId" clId="{6708E521-B2B5-4BF1-9D69-D95AA3634BE3}" dt="2022-04-07T10:24:40.478" v="6638" actId="1076"/>
          <ac:picMkLst>
            <pc:docMk/>
            <pc:sldMk cId="391282856" sldId="314"/>
            <ac:picMk id="2" creationId="{DFDEC32D-B99F-4718-A7BC-35ACF6D90ACA}"/>
          </ac:picMkLst>
        </pc:picChg>
        <pc:picChg chg="add del mod">
          <ac:chgData name="남 상현" userId="03ad4a8e8f7310f3" providerId="LiveId" clId="{6708E521-B2B5-4BF1-9D69-D95AA3634BE3}" dt="2022-04-07T10:23:54.446" v="6621"/>
          <ac:picMkLst>
            <pc:docMk/>
            <pc:sldMk cId="391282856" sldId="314"/>
            <ac:picMk id="3" creationId="{3476A680-D432-4822-BE7E-8D325B1CC045}"/>
          </ac:picMkLst>
        </pc:picChg>
        <pc:picChg chg="add del mod">
          <ac:chgData name="남 상현" userId="03ad4a8e8f7310f3" providerId="LiveId" clId="{6708E521-B2B5-4BF1-9D69-D95AA3634BE3}" dt="2022-04-07T10:21:49.415" v="6608" actId="478"/>
          <ac:picMkLst>
            <pc:docMk/>
            <pc:sldMk cId="391282856" sldId="314"/>
            <ac:picMk id="8" creationId="{DA48E47B-E77C-4E0D-826A-1F49A5F32C75}"/>
          </ac:picMkLst>
        </pc:picChg>
        <pc:picChg chg="add del mod">
          <ac:chgData name="남 상현" userId="03ad4a8e8f7310f3" providerId="LiveId" clId="{6708E521-B2B5-4BF1-9D69-D95AA3634BE3}" dt="2022-04-07T10:21:49.415" v="6608" actId="478"/>
          <ac:picMkLst>
            <pc:docMk/>
            <pc:sldMk cId="391282856" sldId="314"/>
            <ac:picMk id="9" creationId="{94FA93AA-A4B2-466A-92AD-2C407C647FE3}"/>
          </ac:picMkLst>
        </pc:picChg>
        <pc:picChg chg="add del mod">
          <ac:chgData name="남 상현" userId="03ad4a8e8f7310f3" providerId="LiveId" clId="{6708E521-B2B5-4BF1-9D69-D95AA3634BE3}" dt="2022-04-07T10:21:49.415" v="6608" actId="478"/>
          <ac:picMkLst>
            <pc:docMk/>
            <pc:sldMk cId="391282856" sldId="314"/>
            <ac:picMk id="11" creationId="{E815995D-E76A-4798-B532-4B61D9B1CFCD}"/>
          </ac:picMkLst>
        </pc:picChg>
        <pc:picChg chg="add del mod">
          <ac:chgData name="남 상현" userId="03ad4a8e8f7310f3" providerId="LiveId" clId="{6708E521-B2B5-4BF1-9D69-D95AA3634BE3}" dt="2022-04-07T10:21:49.415" v="6608" actId="478"/>
          <ac:picMkLst>
            <pc:docMk/>
            <pc:sldMk cId="391282856" sldId="314"/>
            <ac:picMk id="12" creationId="{1690AD2D-E09E-484C-B71A-7121E8E1A7F1}"/>
          </ac:picMkLst>
        </pc:picChg>
        <pc:picChg chg="add del mod">
          <ac:chgData name="남 상현" userId="03ad4a8e8f7310f3" providerId="LiveId" clId="{6708E521-B2B5-4BF1-9D69-D95AA3634BE3}" dt="2022-04-07T10:21:49.415" v="6608" actId="478"/>
          <ac:picMkLst>
            <pc:docMk/>
            <pc:sldMk cId="391282856" sldId="314"/>
            <ac:picMk id="13" creationId="{B0243D58-D49C-48E7-8002-40CC717BA338}"/>
          </ac:picMkLst>
        </pc:picChg>
        <pc:picChg chg="add del mod">
          <ac:chgData name="남 상현" userId="03ad4a8e8f7310f3" providerId="LiveId" clId="{6708E521-B2B5-4BF1-9D69-D95AA3634BE3}" dt="2022-04-07T10:21:49.415" v="6608" actId="478"/>
          <ac:picMkLst>
            <pc:docMk/>
            <pc:sldMk cId="391282856" sldId="314"/>
            <ac:picMk id="14" creationId="{D10A6955-8AB1-443C-8AD9-4E4B246ADDBB}"/>
          </ac:picMkLst>
        </pc:picChg>
        <pc:picChg chg="add mod">
          <ac:chgData name="남 상현" userId="03ad4a8e8f7310f3" providerId="LiveId" clId="{6708E521-B2B5-4BF1-9D69-D95AA3634BE3}" dt="2022-04-07T10:24:39.150" v="6637" actId="1076"/>
          <ac:picMkLst>
            <pc:docMk/>
            <pc:sldMk cId="391282856" sldId="314"/>
            <ac:picMk id="15" creationId="{F9526A5A-266F-4156-A5E9-7480814F4D39}"/>
          </ac:picMkLst>
        </pc:picChg>
        <pc:picChg chg="add del mod">
          <ac:chgData name="남 상현" userId="03ad4a8e8f7310f3" providerId="LiveId" clId="{6708E521-B2B5-4BF1-9D69-D95AA3634BE3}" dt="2022-04-07T10:21:49.415" v="6608" actId="478"/>
          <ac:picMkLst>
            <pc:docMk/>
            <pc:sldMk cId="391282856" sldId="314"/>
            <ac:picMk id="18" creationId="{790C9EE2-469D-444B-90E2-5C4EDB3D5BAD}"/>
          </ac:picMkLst>
        </pc:picChg>
        <pc:picChg chg="mod">
          <ac:chgData name="남 상현" userId="03ad4a8e8f7310f3" providerId="LiveId" clId="{6708E521-B2B5-4BF1-9D69-D95AA3634BE3}" dt="2022-04-07T10:21:54.395" v="6611" actId="1076"/>
          <ac:picMkLst>
            <pc:docMk/>
            <pc:sldMk cId="391282856" sldId="314"/>
            <ac:picMk id="29" creationId="{17EABF40-C205-483B-94C5-D854BF943D2E}"/>
          </ac:picMkLst>
        </pc:picChg>
        <pc:picChg chg="mod">
          <ac:chgData name="남 상현" userId="03ad4a8e8f7310f3" providerId="LiveId" clId="{6708E521-B2B5-4BF1-9D69-D95AA3634BE3}" dt="2022-04-07T10:21:54.395" v="6611" actId="1076"/>
          <ac:picMkLst>
            <pc:docMk/>
            <pc:sldMk cId="391282856" sldId="314"/>
            <ac:picMk id="30" creationId="{ECF954A2-713F-4E61-ACA3-66FF4B0F07F9}"/>
          </ac:picMkLst>
        </pc:picChg>
        <pc:picChg chg="mod">
          <ac:chgData name="남 상현" userId="03ad4a8e8f7310f3" providerId="LiveId" clId="{6708E521-B2B5-4BF1-9D69-D95AA3634BE3}" dt="2022-04-07T10:21:54.395" v="6611" actId="1076"/>
          <ac:picMkLst>
            <pc:docMk/>
            <pc:sldMk cId="391282856" sldId="314"/>
            <ac:picMk id="31" creationId="{16F6435E-3CC6-45E2-9F6C-DB729D6ED2BA}"/>
          </ac:picMkLst>
        </pc:picChg>
        <pc:picChg chg="mod">
          <ac:chgData name="남 상현" userId="03ad4a8e8f7310f3" providerId="LiveId" clId="{6708E521-B2B5-4BF1-9D69-D95AA3634BE3}" dt="2022-04-07T10:21:54.395" v="6611" actId="1076"/>
          <ac:picMkLst>
            <pc:docMk/>
            <pc:sldMk cId="391282856" sldId="314"/>
            <ac:picMk id="32" creationId="{C631B28D-2460-46EC-BE47-E002835EFA5E}"/>
          </ac:picMkLst>
        </pc:picChg>
        <pc:picChg chg="add mod">
          <ac:chgData name="남 상현" userId="03ad4a8e8f7310f3" providerId="LiveId" clId="{6708E521-B2B5-4BF1-9D69-D95AA3634BE3}" dt="2022-04-07T10:24:26.375" v="6630" actId="164"/>
          <ac:picMkLst>
            <pc:docMk/>
            <pc:sldMk cId="391282856" sldId="314"/>
            <ac:picMk id="33" creationId="{7E77F23B-97DB-4095-81FD-A257BF063FFE}"/>
          </ac:picMkLst>
        </pc:picChg>
        <pc:picChg chg="add mod">
          <ac:chgData name="남 상현" userId="03ad4a8e8f7310f3" providerId="LiveId" clId="{6708E521-B2B5-4BF1-9D69-D95AA3634BE3}" dt="2022-04-07T10:24:26.375" v="6630" actId="164"/>
          <ac:picMkLst>
            <pc:docMk/>
            <pc:sldMk cId="391282856" sldId="314"/>
            <ac:picMk id="34" creationId="{90A370A8-3DE7-4430-8A58-E134DF046371}"/>
          </ac:picMkLst>
        </pc:picChg>
        <pc:picChg chg="add mod">
          <ac:chgData name="남 상현" userId="03ad4a8e8f7310f3" providerId="LiveId" clId="{6708E521-B2B5-4BF1-9D69-D95AA3634BE3}" dt="2022-04-07T10:24:26.375" v="6630" actId="164"/>
          <ac:picMkLst>
            <pc:docMk/>
            <pc:sldMk cId="391282856" sldId="314"/>
            <ac:picMk id="35" creationId="{2929AC70-7D65-4004-94D1-B85DE13679BB}"/>
          </ac:picMkLst>
        </pc:picChg>
        <pc:cxnChg chg="add del mod">
          <ac:chgData name="남 상현" userId="03ad4a8e8f7310f3" providerId="LiveId" clId="{6708E521-B2B5-4BF1-9D69-D95AA3634BE3}" dt="2022-04-07T10:21:49.415" v="6608" actId="478"/>
          <ac:cxnSpMkLst>
            <pc:docMk/>
            <pc:sldMk cId="391282856" sldId="314"/>
            <ac:cxnSpMk id="17" creationId="{4733A7D2-B9F0-425A-BC00-CE3C4C0FFCA0}"/>
          </ac:cxnSpMkLst>
        </pc:cxnChg>
        <pc:cxnChg chg="add del mod">
          <ac:chgData name="남 상현" userId="03ad4a8e8f7310f3" providerId="LiveId" clId="{6708E521-B2B5-4BF1-9D69-D95AA3634BE3}" dt="2022-04-07T10:21:49.415" v="6608" actId="478"/>
          <ac:cxnSpMkLst>
            <pc:docMk/>
            <pc:sldMk cId="391282856" sldId="314"/>
            <ac:cxnSpMk id="19" creationId="{119CCFBF-C3D2-422B-9C5E-70047C099D86}"/>
          </ac:cxnSpMkLst>
        </pc:cxnChg>
        <pc:cxnChg chg="add mod">
          <ac:chgData name="남 상현" userId="03ad4a8e8f7310f3" providerId="LiveId" clId="{6708E521-B2B5-4BF1-9D69-D95AA3634BE3}" dt="2022-04-07T10:24:51.265" v="6640" actId="1076"/>
          <ac:cxnSpMkLst>
            <pc:docMk/>
            <pc:sldMk cId="391282856" sldId="314"/>
            <ac:cxnSpMk id="36" creationId="{AE3FFBC6-4296-4F7A-B665-116EFFB7AC82}"/>
          </ac:cxnSpMkLst>
        </pc:cxnChg>
      </pc:sldChg>
      <pc:sldChg chg="addSp delSp modSp add mod ord">
        <pc:chgData name="남 상현" userId="03ad4a8e8f7310f3" providerId="LiveId" clId="{6708E521-B2B5-4BF1-9D69-D95AA3634BE3}" dt="2022-04-07T07:40:46.354" v="6051" actId="20577"/>
        <pc:sldMkLst>
          <pc:docMk/>
          <pc:sldMk cId="4149586475" sldId="315"/>
        </pc:sldMkLst>
        <pc:spChg chg="add mod">
          <ac:chgData name="남 상현" userId="03ad4a8e8f7310f3" providerId="LiveId" clId="{6708E521-B2B5-4BF1-9D69-D95AA3634BE3}" dt="2022-04-07T07:34:42.853" v="5924" actId="1076"/>
          <ac:spMkLst>
            <pc:docMk/>
            <pc:sldMk cId="4149586475" sldId="315"/>
            <ac:spMk id="10" creationId="{1AD916B7-E8B7-4D13-8492-33CD4181F4C7}"/>
          </ac:spMkLst>
        </pc:spChg>
        <pc:spChg chg="add mod">
          <ac:chgData name="남 상현" userId="03ad4a8e8f7310f3" providerId="LiveId" clId="{6708E521-B2B5-4BF1-9D69-D95AA3634BE3}" dt="2022-04-07T07:34:39.832" v="5923" actId="1076"/>
          <ac:spMkLst>
            <pc:docMk/>
            <pc:sldMk cId="4149586475" sldId="315"/>
            <ac:spMk id="13" creationId="{656C5E99-62CB-4AC3-97CB-0BCFFBEE445F}"/>
          </ac:spMkLst>
        </pc:spChg>
        <pc:spChg chg="add mod">
          <ac:chgData name="남 상현" userId="03ad4a8e8f7310f3" providerId="LiveId" clId="{6708E521-B2B5-4BF1-9D69-D95AA3634BE3}" dt="2022-04-07T07:34:03.109" v="5916"/>
          <ac:spMkLst>
            <pc:docMk/>
            <pc:sldMk cId="4149586475" sldId="315"/>
            <ac:spMk id="18" creationId="{DE9BD9C5-17C6-476F-BC8E-A2B8867256B6}"/>
          </ac:spMkLst>
        </pc:spChg>
        <pc:spChg chg="add mod">
          <ac:chgData name="남 상현" userId="03ad4a8e8f7310f3" providerId="LiveId" clId="{6708E521-B2B5-4BF1-9D69-D95AA3634BE3}" dt="2022-04-07T07:34:13.612" v="5919" actId="20577"/>
          <ac:spMkLst>
            <pc:docMk/>
            <pc:sldMk cId="4149586475" sldId="315"/>
            <ac:spMk id="19" creationId="{2890D8DC-CE49-4793-839C-9CFCD52705BF}"/>
          </ac:spMkLst>
        </pc:spChg>
        <pc:spChg chg="add mod">
          <ac:chgData name="남 상현" userId="03ad4a8e8f7310f3" providerId="LiveId" clId="{6708E521-B2B5-4BF1-9D69-D95AA3634BE3}" dt="2022-04-07T07:34:23.912" v="5922" actId="20577"/>
          <ac:spMkLst>
            <pc:docMk/>
            <pc:sldMk cId="4149586475" sldId="315"/>
            <ac:spMk id="20" creationId="{5E11B53E-F168-4B33-B03A-A546B7BAC91E}"/>
          </ac:spMkLst>
        </pc:spChg>
        <pc:spChg chg="add mod">
          <ac:chgData name="남 상현" userId="03ad4a8e8f7310f3" providerId="LiveId" clId="{6708E521-B2B5-4BF1-9D69-D95AA3634BE3}" dt="2022-04-07T07:40:14.484" v="6019" actId="1076"/>
          <ac:spMkLst>
            <pc:docMk/>
            <pc:sldMk cId="4149586475" sldId="315"/>
            <ac:spMk id="28" creationId="{9A095072-E335-4B93-89CF-A933AC85A941}"/>
          </ac:spMkLst>
        </pc:spChg>
        <pc:spChg chg="add mod">
          <ac:chgData name="남 상현" userId="03ad4a8e8f7310f3" providerId="LiveId" clId="{6708E521-B2B5-4BF1-9D69-D95AA3634BE3}" dt="2022-04-07T07:40:22.517" v="6020" actId="1076"/>
          <ac:spMkLst>
            <pc:docMk/>
            <pc:sldMk cId="4149586475" sldId="315"/>
            <ac:spMk id="29" creationId="{58563E75-89B5-4F0C-8E2A-CAF16E16D8F0}"/>
          </ac:spMkLst>
        </pc:spChg>
        <pc:spChg chg="add mod">
          <ac:chgData name="남 상현" userId="03ad4a8e8f7310f3" providerId="LiveId" clId="{6708E521-B2B5-4BF1-9D69-D95AA3634BE3}" dt="2022-04-07T07:40:38.832" v="6048"/>
          <ac:spMkLst>
            <pc:docMk/>
            <pc:sldMk cId="4149586475" sldId="315"/>
            <ac:spMk id="33" creationId="{07766186-405A-4633-B742-1D59CD73B0E2}"/>
          </ac:spMkLst>
        </pc:spChg>
        <pc:spChg chg="add mod">
          <ac:chgData name="남 상현" userId="03ad4a8e8f7310f3" providerId="LiveId" clId="{6708E521-B2B5-4BF1-9D69-D95AA3634BE3}" dt="2022-04-07T07:40:46.354" v="6051" actId="20577"/>
          <ac:spMkLst>
            <pc:docMk/>
            <pc:sldMk cId="4149586475" sldId="315"/>
            <ac:spMk id="34" creationId="{EE16E2FC-E9BD-401C-AA2E-7B36A779DB56}"/>
          </ac:spMkLst>
        </pc:spChg>
        <pc:picChg chg="add mod">
          <ac:chgData name="남 상현" userId="03ad4a8e8f7310f3" providerId="LiveId" clId="{6708E521-B2B5-4BF1-9D69-D95AA3634BE3}" dt="2022-04-07T07:34:42.853" v="5924" actId="1076"/>
          <ac:picMkLst>
            <pc:docMk/>
            <pc:sldMk cId="4149586475" sldId="315"/>
            <ac:picMk id="3" creationId="{6E90899F-B0FC-439A-84EB-9F045102E124}"/>
          </ac:picMkLst>
        </pc:picChg>
        <pc:picChg chg="add del">
          <ac:chgData name="남 상현" userId="03ad4a8e8f7310f3" providerId="LiveId" clId="{6708E521-B2B5-4BF1-9D69-D95AA3634BE3}" dt="2022-04-07T07:30:45.171" v="5797" actId="22"/>
          <ac:picMkLst>
            <pc:docMk/>
            <pc:sldMk cId="4149586475" sldId="315"/>
            <ac:picMk id="9" creationId="{77AA3EF4-6F8D-43ED-84F8-83203F7CDB65}"/>
          </ac:picMkLst>
        </pc:picChg>
        <pc:picChg chg="add mod">
          <ac:chgData name="남 상현" userId="03ad4a8e8f7310f3" providerId="LiveId" clId="{6708E521-B2B5-4BF1-9D69-D95AA3634BE3}" dt="2022-04-07T07:34:39.832" v="5923" actId="1076"/>
          <ac:picMkLst>
            <pc:docMk/>
            <pc:sldMk cId="4149586475" sldId="315"/>
            <ac:picMk id="12" creationId="{E15A4440-D2B6-4669-9AE8-995FFF5DAA1C}"/>
          </ac:picMkLst>
        </pc:picChg>
        <pc:picChg chg="add mod">
          <ac:chgData name="남 상현" userId="03ad4a8e8f7310f3" providerId="LiveId" clId="{6708E521-B2B5-4BF1-9D69-D95AA3634BE3}" dt="2022-04-07T07:40:08.269" v="6018" actId="1076"/>
          <ac:picMkLst>
            <pc:docMk/>
            <pc:sldMk cId="4149586475" sldId="315"/>
            <ac:picMk id="24" creationId="{9A1E21E1-8269-494E-9833-D6C19B94AE68}"/>
          </ac:picMkLst>
        </pc:picChg>
        <pc:picChg chg="add mod">
          <ac:chgData name="남 상현" userId="03ad4a8e8f7310f3" providerId="LiveId" clId="{6708E521-B2B5-4BF1-9D69-D95AA3634BE3}" dt="2022-04-07T07:32:52.508" v="5859" actId="1076"/>
          <ac:picMkLst>
            <pc:docMk/>
            <pc:sldMk cId="4149586475" sldId="315"/>
            <ac:picMk id="2050" creationId="{B1766056-F0E8-4BA2-9201-6378BD6DBAE4}"/>
          </ac:picMkLst>
        </pc:picChg>
        <pc:picChg chg="add mod">
          <ac:chgData name="남 상현" userId="03ad4a8e8f7310f3" providerId="LiveId" clId="{6708E521-B2B5-4BF1-9D69-D95AA3634BE3}" dt="2022-04-07T07:33:06.113" v="5862" actId="1076"/>
          <ac:picMkLst>
            <pc:docMk/>
            <pc:sldMk cId="4149586475" sldId="315"/>
            <ac:picMk id="2052" creationId="{2AFD8037-192D-497D-BFEC-D77803AB7535}"/>
          </ac:picMkLst>
        </pc:picChg>
        <pc:picChg chg="add mod">
          <ac:chgData name="남 상현" userId="03ad4a8e8f7310f3" providerId="LiveId" clId="{6708E521-B2B5-4BF1-9D69-D95AA3634BE3}" dt="2022-04-07T07:33:23.418" v="5866" actId="1076"/>
          <ac:picMkLst>
            <pc:docMk/>
            <pc:sldMk cId="4149586475" sldId="315"/>
            <ac:picMk id="2054" creationId="{2B8915B7-87F4-444E-A957-EA19A4853BC8}"/>
          </ac:picMkLst>
        </pc:picChg>
        <pc:picChg chg="add mod">
          <ac:chgData name="남 상현" userId="03ad4a8e8f7310f3" providerId="LiveId" clId="{6708E521-B2B5-4BF1-9D69-D95AA3634BE3}" dt="2022-04-07T07:40:04.602" v="6017" actId="1076"/>
          <ac:picMkLst>
            <pc:docMk/>
            <pc:sldMk cId="4149586475" sldId="315"/>
            <ac:picMk id="2056" creationId="{203BB1AB-C629-4D65-8B45-9E57BF3E623F}"/>
          </ac:picMkLst>
        </pc:picChg>
        <pc:picChg chg="add mod">
          <ac:chgData name="남 상현" userId="03ad4a8e8f7310f3" providerId="LiveId" clId="{6708E521-B2B5-4BF1-9D69-D95AA3634BE3}" dt="2022-04-07T07:40:04.602" v="6017" actId="1076"/>
          <ac:picMkLst>
            <pc:docMk/>
            <pc:sldMk cId="4149586475" sldId="315"/>
            <ac:picMk id="2058" creationId="{CE6CDAEB-5106-4A49-A87F-8BB6D86F77D5}"/>
          </ac:picMkLst>
        </pc:picChg>
        <pc:picChg chg="add mod">
          <ac:chgData name="남 상현" userId="03ad4a8e8f7310f3" providerId="LiveId" clId="{6708E521-B2B5-4BF1-9D69-D95AA3634BE3}" dt="2022-04-07T07:40:08.269" v="6018" actId="1076"/>
          <ac:picMkLst>
            <pc:docMk/>
            <pc:sldMk cId="4149586475" sldId="315"/>
            <ac:picMk id="2060" creationId="{B7CC1BAE-7F84-4F12-8B7B-AAE03E5434EE}"/>
          </ac:picMkLst>
        </pc:picChg>
        <pc:cxnChg chg="add mod">
          <ac:chgData name="남 상현" userId="03ad4a8e8f7310f3" providerId="LiveId" clId="{6708E521-B2B5-4BF1-9D69-D95AA3634BE3}" dt="2022-04-07T07:34:46.284" v="5925" actId="1076"/>
          <ac:cxnSpMkLst>
            <pc:docMk/>
            <pc:sldMk cId="4149586475" sldId="315"/>
            <ac:cxnSpMk id="17" creationId="{0E84ADB7-3C95-4CFA-8EAB-4F4FF474C308}"/>
          </ac:cxnSpMkLst>
        </pc:cxnChg>
        <pc:cxnChg chg="add mod">
          <ac:chgData name="남 상현" userId="03ad4a8e8f7310f3" providerId="LiveId" clId="{6708E521-B2B5-4BF1-9D69-D95AA3634BE3}" dt="2022-04-07T07:36:30.666" v="5947" actId="1037"/>
          <ac:cxnSpMkLst>
            <pc:docMk/>
            <pc:sldMk cId="4149586475" sldId="315"/>
            <ac:cxnSpMk id="21" creationId="{788D71E2-59D6-4F31-8ADA-1B784C4725E1}"/>
          </ac:cxnSpMkLst>
        </pc:cxnChg>
        <pc:cxnChg chg="add mod">
          <ac:chgData name="남 상현" userId="03ad4a8e8f7310f3" providerId="LiveId" clId="{6708E521-B2B5-4BF1-9D69-D95AA3634BE3}" dt="2022-04-07T07:36:32.547" v="5948" actId="14100"/>
          <ac:cxnSpMkLst>
            <pc:docMk/>
            <pc:sldMk cId="4149586475" sldId="315"/>
            <ac:cxnSpMk id="22" creationId="{3999B9EF-C845-4C45-93A0-8836544D5E8A}"/>
          </ac:cxnSpMkLst>
        </pc:cxnChg>
      </pc:sldChg>
      <pc:sldChg chg="addSp delSp modSp add mod ord">
        <pc:chgData name="남 상현" userId="03ad4a8e8f7310f3" providerId="LiveId" clId="{6708E521-B2B5-4BF1-9D69-D95AA3634BE3}" dt="2022-04-07T09:23:15.621" v="6478" actId="207"/>
        <pc:sldMkLst>
          <pc:docMk/>
          <pc:sldMk cId="2351322227" sldId="316"/>
        </pc:sldMkLst>
        <pc:spChg chg="mod">
          <ac:chgData name="남 상현" userId="03ad4a8e8f7310f3" providerId="LiveId" clId="{6708E521-B2B5-4BF1-9D69-D95AA3634BE3}" dt="2022-04-07T09:23:11.915" v="6477" actId="207"/>
          <ac:spMkLst>
            <pc:docMk/>
            <pc:sldMk cId="2351322227" sldId="316"/>
            <ac:spMk id="11" creationId="{401971E6-3052-459B-B48F-AE6C07A221D7}"/>
          </ac:spMkLst>
        </pc:spChg>
        <pc:spChg chg="mod">
          <ac:chgData name="남 상현" userId="03ad4a8e8f7310f3" providerId="LiveId" clId="{6708E521-B2B5-4BF1-9D69-D95AA3634BE3}" dt="2022-04-07T09:23:15.621" v="6478" actId="207"/>
          <ac:spMkLst>
            <pc:docMk/>
            <pc:sldMk cId="2351322227" sldId="316"/>
            <ac:spMk id="12" creationId="{292CB461-3F1D-471B-BB1E-1235E0670EB7}"/>
          </ac:spMkLst>
        </pc:spChg>
        <pc:graphicFrameChg chg="mod modGraphic">
          <ac:chgData name="남 상현" userId="03ad4a8e8f7310f3" providerId="LiveId" clId="{6708E521-B2B5-4BF1-9D69-D95AA3634BE3}" dt="2022-04-07T09:11:25.623" v="6313" actId="20577"/>
          <ac:graphicFrameMkLst>
            <pc:docMk/>
            <pc:sldMk cId="2351322227" sldId="316"/>
            <ac:graphicFrameMk id="7" creationId="{9DA89B1D-9B7D-471C-A60D-D308EB15C7A3}"/>
          </ac:graphicFrameMkLst>
        </pc:graphicFrameChg>
        <pc:picChg chg="add mod">
          <ac:chgData name="남 상현" userId="03ad4a8e8f7310f3" providerId="LiveId" clId="{6708E521-B2B5-4BF1-9D69-D95AA3634BE3}" dt="2022-04-07T09:20:15.465" v="6372" actId="1076"/>
          <ac:picMkLst>
            <pc:docMk/>
            <pc:sldMk cId="2351322227" sldId="316"/>
            <ac:picMk id="10" creationId="{7E86BF38-CFC9-45A1-B9A2-EB81D83F1A8C}"/>
          </ac:picMkLst>
        </pc:picChg>
        <pc:picChg chg="del">
          <ac:chgData name="남 상현" userId="03ad4a8e8f7310f3" providerId="LiveId" clId="{6708E521-B2B5-4BF1-9D69-D95AA3634BE3}" dt="2022-04-07T09:20:08.099" v="6367" actId="478"/>
          <ac:picMkLst>
            <pc:docMk/>
            <pc:sldMk cId="2351322227" sldId="316"/>
            <ac:picMk id="1026" creationId="{52AF3E87-AB1D-4B1F-9F05-5C25A41B5E09}"/>
          </ac:picMkLst>
        </pc:picChg>
      </pc:sldChg>
      <pc:sldChg chg="addSp delSp modSp add mod ord">
        <pc:chgData name="남 상현" userId="03ad4a8e8f7310f3" providerId="LiveId" clId="{6708E521-B2B5-4BF1-9D69-D95AA3634BE3}" dt="2022-04-07T09:29:04.385" v="6519" actId="20577"/>
        <pc:sldMkLst>
          <pc:docMk/>
          <pc:sldMk cId="385883845" sldId="317"/>
        </pc:sldMkLst>
        <pc:spChg chg="del">
          <ac:chgData name="남 상현" userId="03ad4a8e8f7310f3" providerId="LiveId" clId="{6708E521-B2B5-4BF1-9D69-D95AA3634BE3}" dt="2022-04-07T09:20:27.952" v="6381" actId="478"/>
          <ac:spMkLst>
            <pc:docMk/>
            <pc:sldMk cId="385883845" sldId="317"/>
            <ac:spMk id="10" creationId="{1AD916B7-E8B7-4D13-8492-33CD4181F4C7}"/>
          </ac:spMkLst>
        </pc:spChg>
        <pc:spChg chg="del">
          <ac:chgData name="남 상현" userId="03ad4a8e8f7310f3" providerId="LiveId" clId="{6708E521-B2B5-4BF1-9D69-D95AA3634BE3}" dt="2022-04-07T09:20:29.625" v="6382" actId="478"/>
          <ac:spMkLst>
            <pc:docMk/>
            <pc:sldMk cId="385883845" sldId="317"/>
            <ac:spMk id="13" creationId="{656C5E99-62CB-4AC3-97CB-0BCFFBEE445F}"/>
          </ac:spMkLst>
        </pc:spChg>
        <pc:spChg chg="del">
          <ac:chgData name="남 상현" userId="03ad4a8e8f7310f3" providerId="LiveId" clId="{6708E521-B2B5-4BF1-9D69-D95AA3634BE3}" dt="2022-04-07T09:20:22.243" v="6374" actId="478"/>
          <ac:spMkLst>
            <pc:docMk/>
            <pc:sldMk cId="385883845" sldId="317"/>
            <ac:spMk id="18" creationId="{DE9BD9C5-17C6-476F-BC8E-A2B8867256B6}"/>
          </ac:spMkLst>
        </pc:spChg>
        <pc:spChg chg="del">
          <ac:chgData name="남 상현" userId="03ad4a8e8f7310f3" providerId="LiveId" clId="{6708E521-B2B5-4BF1-9D69-D95AA3634BE3}" dt="2022-04-07T09:11:33.787" v="6316" actId="478"/>
          <ac:spMkLst>
            <pc:docMk/>
            <pc:sldMk cId="385883845" sldId="317"/>
            <ac:spMk id="19" creationId="{2890D8DC-CE49-4793-839C-9CFCD52705BF}"/>
          </ac:spMkLst>
        </pc:spChg>
        <pc:spChg chg="del">
          <ac:chgData name="남 상현" userId="03ad4a8e8f7310f3" providerId="LiveId" clId="{6708E521-B2B5-4BF1-9D69-D95AA3634BE3}" dt="2022-04-07T09:11:34.921" v="6317" actId="478"/>
          <ac:spMkLst>
            <pc:docMk/>
            <pc:sldMk cId="385883845" sldId="317"/>
            <ac:spMk id="20" creationId="{5E11B53E-F168-4B33-B03A-A546B7BAC91E}"/>
          </ac:spMkLst>
        </pc:spChg>
        <pc:spChg chg="del">
          <ac:chgData name="남 상현" userId="03ad4a8e8f7310f3" providerId="LiveId" clId="{6708E521-B2B5-4BF1-9D69-D95AA3634BE3}" dt="2022-04-07T09:20:29.625" v="6382" actId="478"/>
          <ac:spMkLst>
            <pc:docMk/>
            <pc:sldMk cId="385883845" sldId="317"/>
            <ac:spMk id="28" creationId="{9A095072-E335-4B93-89CF-A933AC85A941}"/>
          </ac:spMkLst>
        </pc:spChg>
        <pc:spChg chg="del">
          <ac:chgData name="남 상현" userId="03ad4a8e8f7310f3" providerId="LiveId" clId="{6708E521-B2B5-4BF1-9D69-D95AA3634BE3}" dt="2022-04-07T09:20:29.625" v="6382" actId="478"/>
          <ac:spMkLst>
            <pc:docMk/>
            <pc:sldMk cId="385883845" sldId="317"/>
            <ac:spMk id="29" creationId="{58563E75-89B5-4F0C-8E2A-CAF16E16D8F0}"/>
          </ac:spMkLst>
        </pc:spChg>
        <pc:spChg chg="add del mod">
          <ac:chgData name="남 상현" userId="03ad4a8e8f7310f3" providerId="LiveId" clId="{6708E521-B2B5-4BF1-9D69-D95AA3634BE3}" dt="2022-04-07T09:20:26.230" v="6379" actId="478"/>
          <ac:spMkLst>
            <pc:docMk/>
            <pc:sldMk cId="385883845" sldId="317"/>
            <ac:spMk id="32" creationId="{64DE9876-166B-42C5-BDC7-5813D6193918}"/>
          </ac:spMkLst>
        </pc:spChg>
        <pc:spChg chg="del">
          <ac:chgData name="남 상현" userId="03ad4a8e8f7310f3" providerId="LiveId" clId="{6708E521-B2B5-4BF1-9D69-D95AA3634BE3}" dt="2022-04-07T09:20:29.625" v="6382" actId="478"/>
          <ac:spMkLst>
            <pc:docMk/>
            <pc:sldMk cId="385883845" sldId="317"/>
            <ac:spMk id="33" creationId="{07766186-405A-4633-B742-1D59CD73B0E2}"/>
          </ac:spMkLst>
        </pc:spChg>
        <pc:spChg chg="del">
          <ac:chgData name="남 상현" userId="03ad4a8e8f7310f3" providerId="LiveId" clId="{6708E521-B2B5-4BF1-9D69-D95AA3634BE3}" dt="2022-04-07T09:20:29.625" v="6382" actId="478"/>
          <ac:spMkLst>
            <pc:docMk/>
            <pc:sldMk cId="385883845" sldId="317"/>
            <ac:spMk id="34" creationId="{EE16E2FC-E9BD-401C-AA2E-7B36A779DB56}"/>
          </ac:spMkLst>
        </pc:spChg>
        <pc:spChg chg="add del mod">
          <ac:chgData name="남 상현" userId="03ad4a8e8f7310f3" providerId="LiveId" clId="{6708E521-B2B5-4BF1-9D69-D95AA3634BE3}" dt="2022-04-07T09:20:24.665" v="6378" actId="478"/>
          <ac:spMkLst>
            <pc:docMk/>
            <pc:sldMk cId="385883845" sldId="317"/>
            <ac:spMk id="35" creationId="{09319A30-34C7-40D2-8661-75A7B87B1C99}"/>
          </ac:spMkLst>
        </pc:spChg>
        <pc:spChg chg="add mod">
          <ac:chgData name="남 상현" userId="03ad4a8e8f7310f3" providerId="LiveId" clId="{6708E521-B2B5-4BF1-9D69-D95AA3634BE3}" dt="2022-04-07T09:22:13.682" v="6461" actId="1076"/>
          <ac:spMkLst>
            <pc:docMk/>
            <pc:sldMk cId="385883845" sldId="317"/>
            <ac:spMk id="37" creationId="{79C3DB6A-1CE8-41B2-9FD8-DA98415C4780}"/>
          </ac:spMkLst>
        </pc:spChg>
        <pc:spChg chg="add mod">
          <ac:chgData name="남 상현" userId="03ad4a8e8f7310f3" providerId="LiveId" clId="{6708E521-B2B5-4BF1-9D69-D95AA3634BE3}" dt="2022-04-07T09:22:35.477" v="6468" actId="1076"/>
          <ac:spMkLst>
            <pc:docMk/>
            <pc:sldMk cId="385883845" sldId="317"/>
            <ac:spMk id="39" creationId="{1AB3E19A-615B-4D91-9E92-7138442D8D9B}"/>
          </ac:spMkLst>
        </pc:spChg>
        <pc:spChg chg="add mod">
          <ac:chgData name="남 상현" userId="03ad4a8e8f7310f3" providerId="LiveId" clId="{6708E521-B2B5-4BF1-9D69-D95AA3634BE3}" dt="2022-04-07T09:22:56.519" v="6474" actId="20577"/>
          <ac:spMkLst>
            <pc:docMk/>
            <pc:sldMk cId="385883845" sldId="317"/>
            <ac:spMk id="42" creationId="{618C6679-8381-4345-988A-ECAF676BA181}"/>
          </ac:spMkLst>
        </pc:spChg>
        <pc:graphicFrameChg chg="mod modGraphic">
          <ac:chgData name="남 상현" userId="03ad4a8e8f7310f3" providerId="LiveId" clId="{6708E521-B2B5-4BF1-9D69-D95AA3634BE3}" dt="2022-04-07T09:29:04.385" v="6519" actId="20577"/>
          <ac:graphicFrameMkLst>
            <pc:docMk/>
            <pc:sldMk cId="385883845" sldId="317"/>
            <ac:graphicFrameMk id="7" creationId="{FE153244-40AD-4826-9F85-2B9D7EAFEB0D}"/>
          </ac:graphicFrameMkLst>
        </pc:graphicFrameChg>
        <pc:picChg chg="del">
          <ac:chgData name="남 상현" userId="03ad4a8e8f7310f3" providerId="LiveId" clId="{6708E521-B2B5-4BF1-9D69-D95AA3634BE3}" dt="2022-04-07T09:20:26.898" v="6380" actId="478"/>
          <ac:picMkLst>
            <pc:docMk/>
            <pc:sldMk cId="385883845" sldId="317"/>
            <ac:picMk id="3" creationId="{6E90899F-B0FC-439A-84EB-9F045102E124}"/>
          </ac:picMkLst>
        </pc:picChg>
        <pc:picChg chg="del">
          <ac:chgData name="남 상현" userId="03ad4a8e8f7310f3" providerId="LiveId" clId="{6708E521-B2B5-4BF1-9D69-D95AA3634BE3}" dt="2022-04-07T09:20:29.625" v="6382" actId="478"/>
          <ac:picMkLst>
            <pc:docMk/>
            <pc:sldMk cId="385883845" sldId="317"/>
            <ac:picMk id="12" creationId="{E15A4440-D2B6-4669-9AE8-995FFF5DAA1C}"/>
          </ac:picMkLst>
        </pc:picChg>
        <pc:picChg chg="del">
          <ac:chgData name="남 상현" userId="03ad4a8e8f7310f3" providerId="LiveId" clId="{6708E521-B2B5-4BF1-9D69-D95AA3634BE3}" dt="2022-04-07T09:20:29.625" v="6382" actId="478"/>
          <ac:picMkLst>
            <pc:docMk/>
            <pc:sldMk cId="385883845" sldId="317"/>
            <ac:picMk id="24" creationId="{9A1E21E1-8269-494E-9833-D6C19B94AE68}"/>
          </ac:picMkLst>
        </pc:picChg>
        <pc:picChg chg="add del mod">
          <ac:chgData name="남 상현" userId="03ad4a8e8f7310f3" providerId="LiveId" clId="{6708E521-B2B5-4BF1-9D69-D95AA3634BE3}" dt="2022-04-07T09:20:23.451" v="6376" actId="478"/>
          <ac:picMkLst>
            <pc:docMk/>
            <pc:sldMk cId="385883845" sldId="317"/>
            <ac:picMk id="27" creationId="{92DA24FC-8AD5-4A01-984E-EFDCBC64919E}"/>
          </ac:picMkLst>
        </pc:picChg>
        <pc:picChg chg="add del mod">
          <ac:chgData name="남 상현" userId="03ad4a8e8f7310f3" providerId="LiveId" clId="{6708E521-B2B5-4BF1-9D69-D95AA3634BE3}" dt="2022-04-07T09:20:23.995" v="6377" actId="478"/>
          <ac:picMkLst>
            <pc:docMk/>
            <pc:sldMk cId="385883845" sldId="317"/>
            <ac:picMk id="30" creationId="{0C67D745-FCD2-4170-8B91-397DD40E19A3}"/>
          </ac:picMkLst>
        </pc:picChg>
        <pc:picChg chg="add mod">
          <ac:chgData name="남 상현" userId="03ad4a8e8f7310f3" providerId="LiveId" clId="{6708E521-B2B5-4BF1-9D69-D95AA3634BE3}" dt="2022-04-07T09:22:09.759" v="6460" actId="1076"/>
          <ac:picMkLst>
            <pc:docMk/>
            <pc:sldMk cId="385883845" sldId="317"/>
            <ac:picMk id="36" creationId="{40EAC93C-8E66-418B-A949-7E12690433C8}"/>
          </ac:picMkLst>
        </pc:picChg>
        <pc:picChg chg="add mod">
          <ac:chgData name="남 상현" userId="03ad4a8e8f7310f3" providerId="LiveId" clId="{6708E521-B2B5-4BF1-9D69-D95AA3634BE3}" dt="2022-04-07T09:22:29.811" v="6467" actId="14100"/>
          <ac:picMkLst>
            <pc:docMk/>
            <pc:sldMk cId="385883845" sldId="317"/>
            <ac:picMk id="38" creationId="{03D4B5F8-959B-440F-B2B1-6094DF8AEA3D}"/>
          </ac:picMkLst>
        </pc:picChg>
        <pc:picChg chg="add mod">
          <ac:chgData name="남 상현" userId="03ad4a8e8f7310f3" providerId="LiveId" clId="{6708E521-B2B5-4BF1-9D69-D95AA3634BE3}" dt="2022-04-07T09:22:36.953" v="6469" actId="1076"/>
          <ac:picMkLst>
            <pc:docMk/>
            <pc:sldMk cId="385883845" sldId="317"/>
            <ac:picMk id="40" creationId="{0E2990FE-2251-47CD-8F71-1ABC189EBAEF}"/>
          </ac:picMkLst>
        </pc:picChg>
        <pc:picChg chg="del">
          <ac:chgData name="남 상현" userId="03ad4a8e8f7310f3" providerId="LiveId" clId="{6708E521-B2B5-4BF1-9D69-D95AA3634BE3}" dt="2022-04-07T09:20:21.143" v="6373" actId="478"/>
          <ac:picMkLst>
            <pc:docMk/>
            <pc:sldMk cId="385883845" sldId="317"/>
            <ac:picMk id="2050" creationId="{B1766056-F0E8-4BA2-9201-6378BD6DBAE4}"/>
          </ac:picMkLst>
        </pc:picChg>
        <pc:picChg chg="del">
          <ac:chgData name="남 상현" userId="03ad4a8e8f7310f3" providerId="LiveId" clId="{6708E521-B2B5-4BF1-9D69-D95AA3634BE3}" dt="2022-04-07T09:11:32.334" v="6315" actId="478"/>
          <ac:picMkLst>
            <pc:docMk/>
            <pc:sldMk cId="385883845" sldId="317"/>
            <ac:picMk id="2052" creationId="{2AFD8037-192D-497D-BFEC-D77803AB7535}"/>
          </ac:picMkLst>
        </pc:picChg>
        <pc:picChg chg="del">
          <ac:chgData name="남 상현" userId="03ad4a8e8f7310f3" providerId="LiveId" clId="{6708E521-B2B5-4BF1-9D69-D95AA3634BE3}" dt="2022-04-07T09:11:31.869" v="6314" actId="478"/>
          <ac:picMkLst>
            <pc:docMk/>
            <pc:sldMk cId="385883845" sldId="317"/>
            <ac:picMk id="2054" creationId="{2B8915B7-87F4-444E-A957-EA19A4853BC8}"/>
          </ac:picMkLst>
        </pc:picChg>
        <pc:picChg chg="del">
          <ac:chgData name="남 상현" userId="03ad4a8e8f7310f3" providerId="LiveId" clId="{6708E521-B2B5-4BF1-9D69-D95AA3634BE3}" dt="2022-04-07T09:20:29.625" v="6382" actId="478"/>
          <ac:picMkLst>
            <pc:docMk/>
            <pc:sldMk cId="385883845" sldId="317"/>
            <ac:picMk id="2056" creationId="{203BB1AB-C629-4D65-8B45-9E57BF3E623F}"/>
          </ac:picMkLst>
        </pc:picChg>
        <pc:picChg chg="del">
          <ac:chgData name="남 상현" userId="03ad4a8e8f7310f3" providerId="LiveId" clId="{6708E521-B2B5-4BF1-9D69-D95AA3634BE3}" dt="2022-04-07T09:20:29.625" v="6382" actId="478"/>
          <ac:picMkLst>
            <pc:docMk/>
            <pc:sldMk cId="385883845" sldId="317"/>
            <ac:picMk id="2058" creationId="{CE6CDAEB-5106-4A49-A87F-8BB6D86F77D5}"/>
          </ac:picMkLst>
        </pc:picChg>
        <pc:picChg chg="del">
          <ac:chgData name="남 상현" userId="03ad4a8e8f7310f3" providerId="LiveId" clId="{6708E521-B2B5-4BF1-9D69-D95AA3634BE3}" dt="2022-04-07T09:20:29.625" v="6382" actId="478"/>
          <ac:picMkLst>
            <pc:docMk/>
            <pc:sldMk cId="385883845" sldId="317"/>
            <ac:picMk id="2060" creationId="{B7CC1BAE-7F84-4F12-8B7B-AAE03E5434EE}"/>
          </ac:picMkLst>
        </pc:picChg>
        <pc:cxnChg chg="del">
          <ac:chgData name="남 상현" userId="03ad4a8e8f7310f3" providerId="LiveId" clId="{6708E521-B2B5-4BF1-9D69-D95AA3634BE3}" dt="2022-04-07T09:20:32.249" v="6384" actId="478"/>
          <ac:cxnSpMkLst>
            <pc:docMk/>
            <pc:sldMk cId="385883845" sldId="317"/>
            <ac:cxnSpMk id="17" creationId="{0E84ADB7-3C95-4CFA-8EAB-4F4FF474C308}"/>
          </ac:cxnSpMkLst>
        </pc:cxnChg>
        <pc:cxnChg chg="del">
          <ac:chgData name="남 상현" userId="03ad4a8e8f7310f3" providerId="LiveId" clId="{6708E521-B2B5-4BF1-9D69-D95AA3634BE3}" dt="2022-04-07T09:20:31.384" v="6383" actId="478"/>
          <ac:cxnSpMkLst>
            <pc:docMk/>
            <pc:sldMk cId="385883845" sldId="317"/>
            <ac:cxnSpMk id="21" creationId="{788D71E2-59D6-4F31-8ADA-1B784C4725E1}"/>
          </ac:cxnSpMkLst>
        </pc:cxnChg>
        <pc:cxnChg chg="del">
          <ac:chgData name="남 상현" userId="03ad4a8e8f7310f3" providerId="LiveId" clId="{6708E521-B2B5-4BF1-9D69-D95AA3634BE3}" dt="2022-04-07T09:20:29.625" v="6382" actId="478"/>
          <ac:cxnSpMkLst>
            <pc:docMk/>
            <pc:sldMk cId="385883845" sldId="317"/>
            <ac:cxnSpMk id="22" creationId="{3999B9EF-C845-4C45-93A0-8836544D5E8A}"/>
          </ac:cxnSpMkLst>
        </pc:cxnChg>
        <pc:cxnChg chg="add del mod">
          <ac:chgData name="남 상현" userId="03ad4a8e8f7310f3" providerId="LiveId" clId="{6708E521-B2B5-4BF1-9D69-D95AA3634BE3}" dt="2022-04-07T09:20:22.956" v="6375" actId="478"/>
          <ac:cxnSpMkLst>
            <pc:docMk/>
            <pc:sldMk cId="385883845" sldId="317"/>
            <ac:cxnSpMk id="31" creationId="{0C8E6215-7175-49EE-9E7A-B8063C6CEE7E}"/>
          </ac:cxnSpMkLst>
        </pc:cxnChg>
        <pc:cxnChg chg="add mod">
          <ac:chgData name="남 상현" userId="03ad4a8e8f7310f3" providerId="LiveId" clId="{6708E521-B2B5-4BF1-9D69-D95AA3634BE3}" dt="2022-04-07T09:22:21.391" v="6463" actId="1076"/>
          <ac:cxnSpMkLst>
            <pc:docMk/>
            <pc:sldMk cId="385883845" sldId="317"/>
            <ac:cxnSpMk id="41" creationId="{CC7B9338-7564-43CE-AE8B-F15D2BE18FFF}"/>
          </ac:cxnSpMkLst>
        </pc:cxnChg>
      </pc:sldChg>
      <pc:sldMasterChg chg="modSldLayout">
        <pc:chgData name="남 상현" userId="03ad4a8e8f7310f3" providerId="LiveId" clId="{6708E521-B2B5-4BF1-9D69-D95AA3634BE3}" dt="2022-03-24T07:35:33.782" v="1463" actId="404"/>
        <pc:sldMasterMkLst>
          <pc:docMk/>
          <pc:sldMasterMk cId="3762996128" sldId="2147483648"/>
        </pc:sldMasterMkLst>
        <pc:sldLayoutChg chg="addSp delSp modSp mod">
          <pc:chgData name="남 상현" userId="03ad4a8e8f7310f3" providerId="LiveId" clId="{6708E521-B2B5-4BF1-9D69-D95AA3634BE3}" dt="2022-03-24T07:35:33.782" v="1463" actId="404"/>
          <pc:sldLayoutMkLst>
            <pc:docMk/>
            <pc:sldMasterMk cId="3762996128" sldId="2147483648"/>
            <pc:sldLayoutMk cId="718057563" sldId="2147483649"/>
          </pc:sldLayoutMkLst>
          <pc:spChg chg="add del mod">
            <ac:chgData name="남 상현" userId="03ad4a8e8f7310f3" providerId="LiveId" clId="{6708E521-B2B5-4BF1-9D69-D95AA3634BE3}" dt="2022-03-24T07:35:33.782" v="1463" actId="404"/>
            <ac:spMkLst>
              <pc:docMk/>
              <pc:sldMasterMk cId="3762996128" sldId="2147483648"/>
              <pc:sldLayoutMk cId="718057563" sldId="2147483649"/>
              <ac:spMk id="6" creationId="{AEE2B914-8495-4416-BF62-DA8E718FEF1C}"/>
            </ac:spMkLst>
          </pc:spChg>
          <pc:spChg chg="add del mod">
            <ac:chgData name="남 상현" userId="03ad4a8e8f7310f3" providerId="LiveId" clId="{6708E521-B2B5-4BF1-9D69-D95AA3634BE3}" dt="2022-03-24T07:31:54.987" v="1407"/>
            <ac:spMkLst>
              <pc:docMk/>
              <pc:sldMasterMk cId="3762996128" sldId="2147483648"/>
              <pc:sldLayoutMk cId="718057563" sldId="2147483649"/>
              <ac:spMk id="7" creationId="{F8D1574B-EE53-4DC2-ADDE-F99731AA5324}"/>
            </ac:spMkLst>
          </pc:spChg>
          <pc:spChg chg="add del mod">
            <ac:chgData name="남 상현" userId="03ad4a8e8f7310f3" providerId="LiveId" clId="{6708E521-B2B5-4BF1-9D69-D95AA3634BE3}" dt="2022-03-24T07:33:59.050" v="1437" actId="478"/>
            <ac:spMkLst>
              <pc:docMk/>
              <pc:sldMasterMk cId="3762996128" sldId="2147483648"/>
              <pc:sldLayoutMk cId="718057563" sldId="2147483649"/>
              <ac:spMk id="8" creationId="{CC24AC62-0097-4EC6-ADD0-379190337787}"/>
            </ac:spMkLst>
          </pc:spChg>
        </pc:sldLayoutChg>
        <pc:sldLayoutChg chg="addSp delSp modSp mod">
          <pc:chgData name="남 상현" userId="03ad4a8e8f7310f3" providerId="LiveId" clId="{6708E521-B2B5-4BF1-9D69-D95AA3634BE3}" dt="2022-03-24T07:35:15.636" v="1460" actId="114"/>
          <pc:sldLayoutMkLst>
            <pc:docMk/>
            <pc:sldMasterMk cId="3762996128" sldId="2147483648"/>
            <pc:sldLayoutMk cId="3644644134" sldId="2147483650"/>
          </pc:sldLayoutMkLst>
          <pc:spChg chg="add del mod">
            <ac:chgData name="남 상현" userId="03ad4a8e8f7310f3" providerId="LiveId" clId="{6708E521-B2B5-4BF1-9D69-D95AA3634BE3}" dt="2022-03-24T07:34:38.870" v="1456" actId="478"/>
            <ac:spMkLst>
              <pc:docMk/>
              <pc:sldMasterMk cId="3762996128" sldId="2147483648"/>
              <pc:sldLayoutMk cId="3644644134" sldId="2147483650"/>
              <ac:spMk id="6" creationId="{293A7EB6-6A08-44DB-969B-4CDCE960D9CA}"/>
            </ac:spMkLst>
          </pc:spChg>
          <pc:spChg chg="add del mod">
            <ac:chgData name="남 상현" userId="03ad4a8e8f7310f3" providerId="LiveId" clId="{6708E521-B2B5-4BF1-9D69-D95AA3634BE3}" dt="2022-03-24T07:34:36.158" v="1455" actId="478"/>
            <ac:spMkLst>
              <pc:docMk/>
              <pc:sldMasterMk cId="3762996128" sldId="2147483648"/>
              <pc:sldLayoutMk cId="3644644134" sldId="2147483650"/>
              <ac:spMk id="8" creationId="{8B5F8EA7-8146-40C4-8021-F5A92DE95FC6}"/>
            </ac:spMkLst>
          </pc:spChg>
          <pc:spChg chg="add mod">
            <ac:chgData name="남 상현" userId="03ad4a8e8f7310f3" providerId="LiveId" clId="{6708E521-B2B5-4BF1-9D69-D95AA3634BE3}" dt="2022-03-24T07:35:15.636" v="1460" actId="114"/>
            <ac:spMkLst>
              <pc:docMk/>
              <pc:sldMasterMk cId="3762996128" sldId="2147483648"/>
              <pc:sldLayoutMk cId="3644644134" sldId="2147483650"/>
              <ac:spMk id="9" creationId="{6D0C9CB5-256F-4E62-B94E-98567E6FF062}"/>
            </ac:spMkLst>
          </pc:spChg>
        </pc:sldLayoutChg>
        <pc:sldLayoutChg chg="addSp delSp modSp">
          <pc:chgData name="남 상현" userId="03ad4a8e8f7310f3" providerId="LiveId" clId="{6708E521-B2B5-4BF1-9D69-D95AA3634BE3}" dt="2022-03-24T07:33:13.244" v="1422"/>
          <pc:sldLayoutMkLst>
            <pc:docMk/>
            <pc:sldMasterMk cId="3762996128" sldId="2147483648"/>
            <pc:sldLayoutMk cId="1897835378" sldId="2147483651"/>
          </pc:sldLayoutMkLst>
          <pc:spChg chg="add del mod">
            <ac:chgData name="남 상현" userId="03ad4a8e8f7310f3" providerId="LiveId" clId="{6708E521-B2B5-4BF1-9D69-D95AA3634BE3}" dt="2022-03-24T07:33:13.244" v="1422"/>
            <ac:spMkLst>
              <pc:docMk/>
              <pc:sldMasterMk cId="3762996128" sldId="2147483648"/>
              <pc:sldLayoutMk cId="1897835378" sldId="2147483651"/>
              <ac:spMk id="7" creationId="{1719FC5C-681C-4177-A90D-708F34F749A2}"/>
            </ac:spMkLst>
          </pc:spChg>
        </pc:sldLayoutChg>
      </pc:sldMasterChg>
    </pc:docChg>
  </pc:docChgLst>
  <pc:docChgLst>
    <pc:chgData name="남 상현" userId="03ad4a8e8f7310f3" providerId="LiveId" clId="{1D8E6BE2-EB96-4E1E-8933-3C102A34EBB4}"/>
    <pc:docChg chg="undo custSel addSld delSld modSld sldOrd">
      <pc:chgData name="남 상현" userId="03ad4a8e8f7310f3" providerId="LiveId" clId="{1D8E6BE2-EB96-4E1E-8933-3C102A34EBB4}" dt="2022-05-19T06:12:59.443" v="4" actId="47"/>
      <pc:docMkLst>
        <pc:docMk/>
      </pc:docMkLst>
      <pc:sldChg chg="add del">
        <pc:chgData name="남 상현" userId="03ad4a8e8f7310f3" providerId="LiveId" clId="{1D8E6BE2-EB96-4E1E-8933-3C102A34EBB4}" dt="2022-05-19T06:12:59.443" v="4" actId="47"/>
        <pc:sldMkLst>
          <pc:docMk/>
          <pc:sldMk cId="3136524298" sldId="307"/>
        </pc:sldMkLst>
      </pc:sldChg>
      <pc:sldChg chg="add del">
        <pc:chgData name="남 상현" userId="03ad4a8e8f7310f3" providerId="LiveId" clId="{1D8E6BE2-EB96-4E1E-8933-3C102A34EBB4}" dt="2022-05-19T06:12:59.443" v="4" actId="47"/>
        <pc:sldMkLst>
          <pc:docMk/>
          <pc:sldMk cId="4149586475" sldId="315"/>
        </pc:sldMkLst>
      </pc:sldChg>
      <pc:sldChg chg="add ord">
        <pc:chgData name="남 상현" userId="03ad4a8e8f7310f3" providerId="LiveId" clId="{1D8E6BE2-EB96-4E1E-8933-3C102A34EBB4}" dt="2022-05-19T06:12:54.101" v="2"/>
        <pc:sldMkLst>
          <pc:docMk/>
          <pc:sldMk cId="2883127792" sldId="318"/>
        </pc:sldMkLst>
      </pc:sldChg>
      <pc:sldChg chg="add ord">
        <pc:chgData name="남 상현" userId="03ad4a8e8f7310f3" providerId="LiveId" clId="{1D8E6BE2-EB96-4E1E-8933-3C102A34EBB4}" dt="2022-05-19T06:12:54.101" v="2"/>
        <pc:sldMkLst>
          <pc:docMk/>
          <pc:sldMk cId="904601781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F8FCA-826F-45E2-8394-4C14B91A90C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48A5C-ED9C-44F6-A60A-EA87975B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26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5D6B6-E59B-4FBC-85B9-10DFCB7C8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7DA71C-6A2D-4341-88EC-06E1CAFDB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4DB59-E106-4CCD-B298-3EBDEE16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B2D7-B5A7-4A83-8986-2351443C3FA5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9F0CA-EDA1-44D1-8ABF-3E493A14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2B914-8495-4416-BF62-DA8E718F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</a:t>
            </a:r>
            <a:fld id="{89CBF3BB-B65B-4DCB-8EF9-B525F223DB8F}" type="slidenum">
              <a:rPr lang="ko-KR" altLang="en-US" sz="1800" b="1" smtClean="0">
                <a:solidFill>
                  <a:schemeClr val="tx1"/>
                </a:solidFill>
              </a:rPr>
              <a:pPr/>
              <a:t>‹#›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05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99AD5-31B5-4172-98DA-0CDC9CA7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85228E-2FA6-4E95-A911-B69CD2458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646DF-EB0B-4014-9857-5D9CC983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5411-6BC2-47E6-B6C4-C5A3E3220924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7D6E2B-D526-436B-A104-C1E411F6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80DD7-893D-47BB-AD93-D5CAF03D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5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3E1C64-AB70-49A4-9572-941974407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EC8F5C-62DD-4E16-856E-321BA9F7F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123B9-B325-4866-B97C-5B9D5D2AC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C482F-9B8F-4892-ADE7-34CD3213B7F1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0ACB1-4FA2-41D2-B4F4-F6C3DB8F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875BA7-8C9C-4364-A139-C271CDFF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5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928A6-B41B-47C8-9803-502E9B0D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C4B75-A7F2-4807-8C7D-436D10078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6DC911-8B52-48CB-B4C9-549B884C4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730-371D-4A9F-9595-A5CC78E0D54F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8BA7A-6388-4E05-8F40-8CF3F791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D0C9CB5-256F-4E62-B94E-98567E6F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</a:t>
            </a:r>
            <a:fld id="{89CBF3BB-B65B-4DCB-8EF9-B525F223DB8F}" type="slidenum">
              <a:rPr lang="ko-KR" altLang="en-US" sz="1800" b="1" smtClean="0">
                <a:solidFill>
                  <a:schemeClr val="tx1"/>
                </a:solidFill>
              </a:rPr>
              <a:pPr/>
              <a:t>‹#›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4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B055B-52A8-4E87-BA09-685E5E57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AA3F7-AB85-477A-A361-019EBB757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ED1C7-189D-4BF6-AE63-645D45B3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BC62-6AE5-4D71-967B-A280A599493E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81177-1B1E-46DD-92EE-AC40CC1B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AC42C-5563-4411-A599-44872670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3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602DB-4557-4D3E-A12F-1B59A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FA279-24F3-4E02-BB61-1D4298A58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A15BE-BB4E-439F-B2B7-654CB5F03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4F7D51-844A-4820-8429-F00D995F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91E2-1581-444B-AE13-40A5D7A11990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A547E4-E671-435A-8B43-4D8CAE6A8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228CDE-F262-4FE1-B011-B6EBA81A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72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9CD22-8340-4660-9A2A-11B40171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2C0183-956A-4E1F-9C78-4874D910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C057C6-9ADE-4737-8E77-349B6FBAA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17D5F9-E681-46F0-A84B-9AF9397C5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BA69B5-7C9D-4B6C-8E2F-5B6D99749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7247D0-2E3D-4249-B98D-E396D344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7CF71-C2ED-4D15-8BCF-A0D76619EC4C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EAAFA6-9E39-4267-8F6B-FCE961CF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6B8733-50B1-4531-94BA-5946F837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1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26C56-6BC9-43A7-AC17-28D23650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8D55B7-36D0-4F84-9242-F719D78B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A61-0ECD-4865-A83B-BAFB69C0F77E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916952-156A-4008-9A58-27EE98C6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9D487-F9B9-4EB7-8F45-558B2335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0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32248-1341-457D-ADC1-7522FBF37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438F-63CE-4727-B401-BBED5C7CABE1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07588D-7B16-42A3-BB2E-3189D0B5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88DE4-D237-4123-882B-F5FE2E6B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6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740EA-2844-4700-9BBF-0EA46F39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3B2A8-DA22-4E19-A5D5-EEDC081B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D4735-8CB3-4774-B7FA-A4C91CF30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166D5-B3F0-489C-9D06-8A8FEB7E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3931-23A3-4E7C-A205-719609249D9C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B99DE-51FA-4FE7-A53A-E4C95468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1BA24-BB00-4B06-9E4B-AC18AF58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3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61416-E950-497F-8FDD-5FE1A979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B34D66-934E-4BED-A19D-E353465E4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B3DCED-D7B2-44A5-A495-85B9E010E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157EE5-2B1D-412D-A217-0AC5574B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CDD1-334E-44CC-9A5D-127F1F322BCC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22187-4E7A-45CA-9BCD-A081237F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04A8AE-8FF5-48B9-A47F-407C54D0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7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B54462-E0D3-4D83-AB4D-EF9C3C5B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B33791-003F-43CF-A9A7-92CCAC539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1F652-6CD7-49E8-AF2A-F068F77A8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1C7CB-0A99-4E02-8B7B-9679B9053047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97248F-3D49-46E0-8E3C-E16FD43F9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B5169B-9A51-4E13-AB39-4F065F638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99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tstation.com/artwork/An2Jy" TargetMode="External"/><Relationship Id="rId3" Type="http://schemas.openxmlformats.org/officeDocument/2006/relationships/image" Target="../media/image38.jpeg"/><Relationship Id="rId7" Type="http://schemas.openxmlformats.org/officeDocument/2006/relationships/hyperlink" Target="https://www.youtube.com/watch?v=aBkDfAkJJnw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hyperlink" Target="https://svgsilh.com/ja/image/407856.html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8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4.png"/><Relationship Id="rId7" Type="http://schemas.openxmlformats.org/officeDocument/2006/relationships/image" Target="../media/image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8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66.png"/><Relationship Id="rId5" Type="http://schemas.openxmlformats.org/officeDocument/2006/relationships/image" Target="../media/image71.png"/><Relationship Id="rId10" Type="http://schemas.openxmlformats.org/officeDocument/2006/relationships/image" Target="../media/image65.png"/><Relationship Id="rId4" Type="http://schemas.openxmlformats.org/officeDocument/2006/relationships/image" Target="../media/image70.png"/><Relationship Id="rId9" Type="http://schemas.openxmlformats.org/officeDocument/2006/relationships/image" Target="../media/image64.png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4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microsoft.com/office/2007/relationships/hdphoto" Target="../media/hdphoto2.wdp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CB1349-50B2-41C8-8552-44F26A2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400"/>
            <a:ext cx="12192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46FEF5-3A71-41EF-A7A7-B72A666B98D5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67C5BD-9A04-47B4-8BC1-CB3452D60B3B}"/>
              </a:ext>
            </a:extLst>
          </p:cNvPr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62C82-05E7-4F19-829C-6179B380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1" y="2261327"/>
            <a:ext cx="657317" cy="533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773A8E-0202-403E-AA14-5FD41717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4" y="5445686"/>
            <a:ext cx="657317" cy="5334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AF95E-384D-4AD2-8D6F-D9655822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79" y="2392569"/>
            <a:ext cx="657317" cy="5334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FF29E3-D80B-45EB-92D7-16211B2C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76" y="5529842"/>
            <a:ext cx="657317" cy="5334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E1298A-984F-4DC2-9031-5453A24B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41" y="4649729"/>
            <a:ext cx="657317" cy="5334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61D869-FDC7-4FB8-9D31-462F734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541" y="1479869"/>
            <a:ext cx="657317" cy="5334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646209-5709-46F5-A7C1-59A00CB7E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14D34-624C-4B61-9163-85FEBEFE10E3}"/>
              </a:ext>
            </a:extLst>
          </p:cNvPr>
          <p:cNvSpPr txBox="1"/>
          <p:nvPr/>
        </p:nvSpPr>
        <p:spPr>
          <a:xfrm>
            <a:off x="166744" y="1458464"/>
            <a:ext cx="7149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Project_Aphelios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02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FAFFF-C321-4141-8DA3-773E654B4EE9}"/>
              </a:ext>
            </a:extLst>
          </p:cNvPr>
          <p:cNvSpPr/>
          <p:nvPr/>
        </p:nvSpPr>
        <p:spPr>
          <a:xfrm>
            <a:off x="170327" y="1707067"/>
            <a:ext cx="5109339" cy="11806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플레이어가 게임을 종료하고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다음에 게임을 킬 때 게임을 종료한 시점에서 다시 시작하여 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재미를 반감시키지 않게 하기 위함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EF0570-9A15-48B3-9C01-554A6E25E893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1342085-F746-4043-938D-A58053D28AB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시스템</a:t>
              </a: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8CE89085-E060-4DFA-9C78-BB4808349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3ACF541-B3DB-4F80-BB65-68C656F9C43D}"/>
              </a:ext>
            </a:extLst>
          </p:cNvPr>
          <p:cNvSpPr txBox="1"/>
          <p:nvPr/>
        </p:nvSpPr>
        <p:spPr>
          <a:xfrm>
            <a:off x="170327" y="756159"/>
            <a:ext cx="25635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자동 저장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D9707F-1815-4B40-AEB8-29EE212888FE}"/>
              </a:ext>
            </a:extLst>
          </p:cNvPr>
          <p:cNvSpPr txBox="1"/>
          <p:nvPr/>
        </p:nvSpPr>
        <p:spPr>
          <a:xfrm>
            <a:off x="170327" y="1270779"/>
            <a:ext cx="256354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 의도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20EF8-5FF6-4C3D-BE1E-00471A9B8411}"/>
              </a:ext>
            </a:extLst>
          </p:cNvPr>
          <p:cNvSpPr txBox="1"/>
          <p:nvPr/>
        </p:nvSpPr>
        <p:spPr>
          <a:xfrm>
            <a:off x="5913120" y="1270779"/>
            <a:ext cx="256354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CD735D-BB2C-414F-9F87-43B227EA21DA}"/>
              </a:ext>
            </a:extLst>
          </p:cNvPr>
          <p:cNvSpPr txBox="1"/>
          <p:nvPr/>
        </p:nvSpPr>
        <p:spPr>
          <a:xfrm>
            <a:off x="161454" y="3284591"/>
            <a:ext cx="25635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DC611-DE4E-41E5-AB20-1545E201937F}"/>
              </a:ext>
            </a:extLst>
          </p:cNvPr>
          <p:cNvSpPr/>
          <p:nvPr/>
        </p:nvSpPr>
        <p:spPr>
          <a:xfrm>
            <a:off x="161454" y="3723524"/>
            <a:ext cx="5109339" cy="2922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퍼즐을 클리어하고 로딩룸으로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입장하였을 때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암전효과를 주어 불이 꺼진 듯한 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느낌을 주어 몰입감을 낮추지 않고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로딩을 한다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후 로딩이 끝나면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로딩된 로딩룸의 문을 열고 암전효과를 해제해준다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1E9479-1875-480D-93C9-869BEE8C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1707067"/>
            <a:ext cx="5712447" cy="49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3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FAFFF-C321-4141-8DA3-773E654B4EE9}"/>
              </a:ext>
            </a:extLst>
          </p:cNvPr>
          <p:cNvSpPr/>
          <p:nvPr/>
        </p:nvSpPr>
        <p:spPr>
          <a:xfrm>
            <a:off x="170327" y="1707067"/>
            <a:ext cx="5109339" cy="11806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연출을 통해 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인게임 화면으로 매끄럽게 이어지고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플레이어로 하여금 다음 퍼즐에 대한 기대감을 심어 주기 위함</a:t>
            </a:r>
            <a:endParaRPr lang="ko-KR" altLang="en-US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EF0570-9A15-48B3-9C01-554A6E25E893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1342085-F746-4043-938D-A58053D28AB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시스템</a:t>
              </a: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8CE89085-E060-4DFA-9C78-BB4808349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3ACF541-B3DB-4F80-BB65-68C656F9C43D}"/>
              </a:ext>
            </a:extLst>
          </p:cNvPr>
          <p:cNvSpPr txBox="1"/>
          <p:nvPr/>
        </p:nvSpPr>
        <p:spPr>
          <a:xfrm>
            <a:off x="170327" y="756159"/>
            <a:ext cx="25635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로딩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D9707F-1815-4B40-AEB8-29EE212888FE}"/>
              </a:ext>
            </a:extLst>
          </p:cNvPr>
          <p:cNvSpPr txBox="1"/>
          <p:nvPr/>
        </p:nvSpPr>
        <p:spPr>
          <a:xfrm>
            <a:off x="170327" y="1270779"/>
            <a:ext cx="256354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 의도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05FB74-A223-4F84-8C22-8F04C3666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1707067"/>
            <a:ext cx="5701554" cy="49391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20EF8-5FF6-4C3D-BE1E-00471A9B8411}"/>
              </a:ext>
            </a:extLst>
          </p:cNvPr>
          <p:cNvSpPr txBox="1"/>
          <p:nvPr/>
        </p:nvSpPr>
        <p:spPr>
          <a:xfrm>
            <a:off x="5913120" y="1270779"/>
            <a:ext cx="256354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CD735D-BB2C-414F-9F87-43B227EA21DA}"/>
              </a:ext>
            </a:extLst>
          </p:cNvPr>
          <p:cNvSpPr txBox="1"/>
          <p:nvPr/>
        </p:nvSpPr>
        <p:spPr>
          <a:xfrm>
            <a:off x="161454" y="3284591"/>
            <a:ext cx="25635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DC611-DE4E-41E5-AB20-1545E201937F}"/>
              </a:ext>
            </a:extLst>
          </p:cNvPr>
          <p:cNvSpPr/>
          <p:nvPr/>
        </p:nvSpPr>
        <p:spPr>
          <a:xfrm>
            <a:off x="161454" y="3723524"/>
            <a:ext cx="5109339" cy="2922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 가능 스테이지 선택 시 화면이 점점 어두워지며 로딩에 들어가고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로딩 종료 시 암전효과를 서서히 걷어 타이틀 씬에서 스테이지 씬으로 자연스럽게 이음과 동시에 플레이어에게 기대감을 불어넣는다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46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CB3116-C544-4A0F-9AB6-6E45DC6A1BD7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FEA518-897E-4D25-A25D-DE88320517D1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기본조작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16AC8E4-3092-499B-B1D0-775281DDD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7A6047-B936-49D9-8FB9-FC6408D94FD6}"/>
              </a:ext>
            </a:extLst>
          </p:cNvPr>
          <p:cNvGrpSpPr/>
          <p:nvPr/>
        </p:nvGrpSpPr>
        <p:grpSpPr>
          <a:xfrm>
            <a:off x="751841" y="1217089"/>
            <a:ext cx="10688318" cy="2972043"/>
            <a:chOff x="751841" y="792237"/>
            <a:chExt cx="10688318" cy="297204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87E7C7-36FF-4DD7-A8FA-EC0D39EFCC1B}"/>
                </a:ext>
              </a:extLst>
            </p:cNvPr>
            <p:cNvSpPr/>
            <p:nvPr/>
          </p:nvSpPr>
          <p:spPr>
            <a:xfrm>
              <a:off x="751841" y="792237"/>
              <a:ext cx="10688318" cy="29720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AE39597-4B3D-43BA-B2BE-CDB09D6EA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100" y="863717"/>
              <a:ext cx="6480345" cy="2829081"/>
            </a:xfrm>
            <a:prstGeom prst="roundRect">
              <a:avLst>
                <a:gd name="adj" fmla="val 806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 descr="하얀색이(가) 표시된 사진&#10;&#10;자동 생성된 설명">
              <a:extLst>
                <a:ext uri="{FF2B5EF4-FFF2-40B4-BE49-F238E27FC236}">
                  <a16:creationId xmlns:a16="http://schemas.microsoft.com/office/drawing/2014/main" id="{951CF660-1428-4BDB-ABE7-69F6FBE48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2703" y="792237"/>
              <a:ext cx="2843114" cy="2843114"/>
            </a:xfrm>
            <a:prstGeom prst="rect">
              <a:avLst/>
            </a:prstGeom>
          </p:spPr>
        </p:pic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CEBBE4D-4322-4620-A4BB-45358CADDEAC}"/>
                </a:ext>
              </a:extLst>
            </p:cNvPr>
            <p:cNvSpPr/>
            <p:nvPr/>
          </p:nvSpPr>
          <p:spPr>
            <a:xfrm>
              <a:off x="2227195" y="1809131"/>
              <a:ext cx="1214506" cy="809326"/>
            </a:xfrm>
            <a:custGeom>
              <a:avLst/>
              <a:gdLst>
                <a:gd name="connsiteX0" fmla="*/ 338804 w 1334277"/>
                <a:gd name="connsiteY0" fmla="*/ 0 h 864291"/>
                <a:gd name="connsiteX1" fmla="*/ 783563 w 1334277"/>
                <a:gd name="connsiteY1" fmla="*/ 0 h 864291"/>
                <a:gd name="connsiteX2" fmla="*/ 783563 w 1334277"/>
                <a:gd name="connsiteY2" fmla="*/ 419532 h 864291"/>
                <a:gd name="connsiteX3" fmla="*/ 889518 w 1334277"/>
                <a:gd name="connsiteY3" fmla="*/ 419532 h 864291"/>
                <a:gd name="connsiteX4" fmla="*/ 1334277 w 1334277"/>
                <a:gd name="connsiteY4" fmla="*/ 419532 h 864291"/>
                <a:gd name="connsiteX5" fmla="*/ 1334277 w 1334277"/>
                <a:gd name="connsiteY5" fmla="*/ 864291 h 864291"/>
                <a:gd name="connsiteX6" fmla="*/ 889518 w 1334277"/>
                <a:gd name="connsiteY6" fmla="*/ 864291 h 864291"/>
                <a:gd name="connsiteX7" fmla="*/ 444759 w 1334277"/>
                <a:gd name="connsiteY7" fmla="*/ 864291 h 864291"/>
                <a:gd name="connsiteX8" fmla="*/ 0 w 1334277"/>
                <a:gd name="connsiteY8" fmla="*/ 864291 h 864291"/>
                <a:gd name="connsiteX9" fmla="*/ 0 w 1334277"/>
                <a:gd name="connsiteY9" fmla="*/ 419532 h 864291"/>
                <a:gd name="connsiteX10" fmla="*/ 338804 w 1334277"/>
                <a:gd name="connsiteY10" fmla="*/ 419532 h 86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277" h="864291">
                  <a:moveTo>
                    <a:pt x="338804" y="0"/>
                  </a:moveTo>
                  <a:lnTo>
                    <a:pt x="783563" y="0"/>
                  </a:lnTo>
                  <a:lnTo>
                    <a:pt x="783563" y="419532"/>
                  </a:lnTo>
                  <a:lnTo>
                    <a:pt x="889518" y="419532"/>
                  </a:lnTo>
                  <a:lnTo>
                    <a:pt x="1334277" y="419532"/>
                  </a:lnTo>
                  <a:lnTo>
                    <a:pt x="1334277" y="864291"/>
                  </a:lnTo>
                  <a:lnTo>
                    <a:pt x="889518" y="864291"/>
                  </a:lnTo>
                  <a:lnTo>
                    <a:pt x="444759" y="864291"/>
                  </a:lnTo>
                  <a:lnTo>
                    <a:pt x="0" y="864291"/>
                  </a:lnTo>
                  <a:lnTo>
                    <a:pt x="0" y="419532"/>
                  </a:lnTo>
                  <a:lnTo>
                    <a:pt x="338804" y="419532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00D00DB-5C59-4A50-A717-5A20DB1A182B}"/>
                </a:ext>
              </a:extLst>
            </p:cNvPr>
            <p:cNvSpPr/>
            <p:nvPr/>
          </p:nvSpPr>
          <p:spPr>
            <a:xfrm>
              <a:off x="2952916" y="1799622"/>
              <a:ext cx="403971" cy="39140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56EAE1-701E-4647-B0D8-09CEF16BB5F8}"/>
                </a:ext>
              </a:extLst>
            </p:cNvPr>
            <p:cNvSpPr/>
            <p:nvPr/>
          </p:nvSpPr>
          <p:spPr>
            <a:xfrm>
              <a:off x="1482667" y="1123598"/>
              <a:ext cx="437574" cy="28943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0F51527-AC5A-404A-8B8A-D572ABD1AA5B}"/>
                </a:ext>
              </a:extLst>
            </p:cNvPr>
            <p:cNvSpPr/>
            <p:nvPr/>
          </p:nvSpPr>
          <p:spPr>
            <a:xfrm>
              <a:off x="9143854" y="1201768"/>
              <a:ext cx="544728" cy="914400"/>
            </a:xfrm>
            <a:custGeom>
              <a:avLst/>
              <a:gdLst>
                <a:gd name="connsiteX0" fmla="*/ 232413 w 914400"/>
                <a:gd name="connsiteY0" fmla="*/ 0 h 914400"/>
                <a:gd name="connsiteX1" fmla="*/ 233680 w 914400"/>
                <a:gd name="connsiteY1" fmla="*/ 0 h 914400"/>
                <a:gd name="connsiteX2" fmla="*/ 681987 w 914400"/>
                <a:gd name="connsiteY2" fmla="*/ 0 h 914400"/>
                <a:gd name="connsiteX3" fmla="*/ 914400 w 914400"/>
                <a:gd name="connsiteY3" fmla="*/ 0 h 914400"/>
                <a:gd name="connsiteX4" fmla="*/ 914400 w 914400"/>
                <a:gd name="connsiteY4" fmla="*/ 232413 h 914400"/>
                <a:gd name="connsiteX5" fmla="*/ 914400 w 914400"/>
                <a:gd name="connsiteY5" fmla="*/ 914400 h 914400"/>
                <a:gd name="connsiteX6" fmla="*/ 233680 w 914400"/>
                <a:gd name="connsiteY6" fmla="*/ 914400 h 914400"/>
                <a:gd name="connsiteX7" fmla="*/ 0 w 914400"/>
                <a:gd name="connsiteY7" fmla="*/ 914400 h 914400"/>
                <a:gd name="connsiteX8" fmla="*/ 0 w 914400"/>
                <a:gd name="connsiteY8" fmla="*/ 232413 h 914400"/>
                <a:gd name="connsiteX9" fmla="*/ 232413 w 914400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" h="914400">
                  <a:moveTo>
                    <a:pt x="232413" y="0"/>
                  </a:moveTo>
                  <a:lnTo>
                    <a:pt x="233680" y="0"/>
                  </a:lnTo>
                  <a:lnTo>
                    <a:pt x="681987" y="0"/>
                  </a:lnTo>
                  <a:lnTo>
                    <a:pt x="914400" y="0"/>
                  </a:lnTo>
                  <a:lnTo>
                    <a:pt x="914400" y="232413"/>
                  </a:lnTo>
                  <a:lnTo>
                    <a:pt x="914400" y="914400"/>
                  </a:lnTo>
                  <a:lnTo>
                    <a:pt x="233680" y="914400"/>
                  </a:lnTo>
                  <a:lnTo>
                    <a:pt x="0" y="914400"/>
                  </a:lnTo>
                  <a:lnTo>
                    <a:pt x="0" y="232413"/>
                  </a:lnTo>
                  <a:cubicBezTo>
                    <a:pt x="0" y="104055"/>
                    <a:pt x="104055" y="0"/>
                    <a:pt x="232413" y="0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0F860A93-2D02-443C-9F0D-E6FACC22172F}"/>
                </a:ext>
              </a:extLst>
            </p:cNvPr>
            <p:cNvSpPr/>
            <p:nvPr/>
          </p:nvSpPr>
          <p:spPr>
            <a:xfrm flipH="1">
              <a:off x="9882049" y="1201768"/>
              <a:ext cx="544728" cy="914400"/>
            </a:xfrm>
            <a:custGeom>
              <a:avLst/>
              <a:gdLst>
                <a:gd name="connsiteX0" fmla="*/ 232413 w 914400"/>
                <a:gd name="connsiteY0" fmla="*/ 0 h 914400"/>
                <a:gd name="connsiteX1" fmla="*/ 233680 w 914400"/>
                <a:gd name="connsiteY1" fmla="*/ 0 h 914400"/>
                <a:gd name="connsiteX2" fmla="*/ 681987 w 914400"/>
                <a:gd name="connsiteY2" fmla="*/ 0 h 914400"/>
                <a:gd name="connsiteX3" fmla="*/ 914400 w 914400"/>
                <a:gd name="connsiteY3" fmla="*/ 0 h 914400"/>
                <a:gd name="connsiteX4" fmla="*/ 914400 w 914400"/>
                <a:gd name="connsiteY4" fmla="*/ 232413 h 914400"/>
                <a:gd name="connsiteX5" fmla="*/ 914400 w 914400"/>
                <a:gd name="connsiteY5" fmla="*/ 914400 h 914400"/>
                <a:gd name="connsiteX6" fmla="*/ 233680 w 914400"/>
                <a:gd name="connsiteY6" fmla="*/ 914400 h 914400"/>
                <a:gd name="connsiteX7" fmla="*/ 0 w 914400"/>
                <a:gd name="connsiteY7" fmla="*/ 914400 h 914400"/>
                <a:gd name="connsiteX8" fmla="*/ 0 w 914400"/>
                <a:gd name="connsiteY8" fmla="*/ 232413 h 914400"/>
                <a:gd name="connsiteX9" fmla="*/ 232413 w 914400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" h="914400">
                  <a:moveTo>
                    <a:pt x="232413" y="0"/>
                  </a:moveTo>
                  <a:lnTo>
                    <a:pt x="233680" y="0"/>
                  </a:lnTo>
                  <a:lnTo>
                    <a:pt x="681987" y="0"/>
                  </a:lnTo>
                  <a:lnTo>
                    <a:pt x="914400" y="0"/>
                  </a:lnTo>
                  <a:lnTo>
                    <a:pt x="914400" y="232413"/>
                  </a:lnTo>
                  <a:lnTo>
                    <a:pt x="914400" y="914400"/>
                  </a:lnTo>
                  <a:lnTo>
                    <a:pt x="233680" y="914400"/>
                  </a:lnTo>
                  <a:lnTo>
                    <a:pt x="0" y="914400"/>
                  </a:lnTo>
                  <a:lnTo>
                    <a:pt x="0" y="232413"/>
                  </a:lnTo>
                  <a:cubicBezTo>
                    <a:pt x="0" y="104055"/>
                    <a:pt x="104055" y="0"/>
                    <a:pt x="232413" y="0"/>
                  </a:cubicBezTo>
                  <a:close/>
                </a:path>
              </a:pathLst>
            </a:cu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8C94A1-EA97-42B1-A2CC-627AB113B240}"/>
                </a:ext>
              </a:extLst>
            </p:cNvPr>
            <p:cNvSpPr/>
            <p:nvPr/>
          </p:nvSpPr>
          <p:spPr>
            <a:xfrm>
              <a:off x="1484068" y="2627966"/>
              <a:ext cx="920971" cy="40027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6C1C19-4B11-410D-8604-7D59DC61361E}"/>
                </a:ext>
              </a:extLst>
            </p:cNvPr>
            <p:cNvSpPr/>
            <p:nvPr/>
          </p:nvSpPr>
          <p:spPr>
            <a:xfrm>
              <a:off x="1467427" y="3050707"/>
              <a:ext cx="437574" cy="4378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1F050A-811D-4E70-B51B-4332B839CD5B}"/>
                </a:ext>
              </a:extLst>
            </p:cNvPr>
            <p:cNvSpPr/>
            <p:nvPr/>
          </p:nvSpPr>
          <p:spPr>
            <a:xfrm>
              <a:off x="3248021" y="3050707"/>
              <a:ext cx="2070740" cy="43782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F79C706-0108-488F-8153-78FB9AEE111A}"/>
                </a:ext>
              </a:extLst>
            </p:cNvPr>
            <p:cNvSpPr/>
            <p:nvPr/>
          </p:nvSpPr>
          <p:spPr>
            <a:xfrm>
              <a:off x="3372127" y="1803513"/>
              <a:ext cx="403971" cy="391409"/>
            </a:xfrm>
            <a:prstGeom prst="rect">
              <a:avLst/>
            </a:prstGeom>
            <a:noFill/>
            <a:ln w="38100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FA26987-246B-4209-8BD3-94C984748F76}"/>
              </a:ext>
            </a:extLst>
          </p:cNvPr>
          <p:cNvSpPr txBox="1"/>
          <p:nvPr/>
        </p:nvSpPr>
        <p:spPr>
          <a:xfrm>
            <a:off x="170327" y="756159"/>
            <a:ext cx="25635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기본 조작키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F416E00-17FF-40C0-B81F-9DE419339A82}"/>
              </a:ext>
            </a:extLst>
          </p:cNvPr>
          <p:cNvSpPr/>
          <p:nvPr/>
        </p:nvSpPr>
        <p:spPr>
          <a:xfrm>
            <a:off x="751841" y="4280730"/>
            <a:ext cx="10688318" cy="2429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7" name="표 28">
            <a:extLst>
              <a:ext uri="{FF2B5EF4-FFF2-40B4-BE49-F238E27FC236}">
                <a16:creationId xmlns:a16="http://schemas.microsoft.com/office/drawing/2014/main" id="{492A2034-74F9-4BDE-8657-96461C54C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95122"/>
              </p:ext>
            </p:extLst>
          </p:nvPr>
        </p:nvGraphicFramePr>
        <p:xfrm>
          <a:off x="824785" y="4517404"/>
          <a:ext cx="3259535" cy="1915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76">
                  <a:extLst>
                    <a:ext uri="{9D8B030D-6E8A-4147-A177-3AD203B41FA5}">
                      <a16:colId xmlns:a16="http://schemas.microsoft.com/office/drawing/2014/main" val="2368107396"/>
                    </a:ext>
                  </a:extLst>
                </a:gridCol>
                <a:gridCol w="1289584">
                  <a:extLst>
                    <a:ext uri="{9D8B030D-6E8A-4147-A177-3AD203B41FA5}">
                      <a16:colId xmlns:a16="http://schemas.microsoft.com/office/drawing/2014/main" val="3882873707"/>
                    </a:ext>
                  </a:extLst>
                </a:gridCol>
                <a:gridCol w="1555075">
                  <a:extLst>
                    <a:ext uri="{9D8B030D-6E8A-4147-A177-3AD203B41FA5}">
                      <a16:colId xmlns:a16="http://schemas.microsoft.com/office/drawing/2014/main" val="3899512457"/>
                    </a:ext>
                  </a:extLst>
                </a:gridCol>
              </a:tblGrid>
              <a:tr h="38738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플레이어 이동 관련 키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814534"/>
                  </a:ext>
                </a:extLst>
              </a:tr>
              <a:tr h="38207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이동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W, A, S, 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104130"/>
                  </a:ext>
                </a:extLst>
              </a:tr>
              <a:tr h="38207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달리기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Left Shift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37700"/>
                  </a:ext>
                </a:extLst>
              </a:tr>
              <a:tr h="38207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앉기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Left Ctrl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682318"/>
                  </a:ext>
                </a:extLst>
              </a:tr>
              <a:tr h="38207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점프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Space Bar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70022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2BE92D-6DA5-4B3C-83D6-ED7C995CD32D}"/>
              </a:ext>
            </a:extLst>
          </p:cNvPr>
          <p:cNvSpPr/>
          <p:nvPr/>
        </p:nvSpPr>
        <p:spPr>
          <a:xfrm>
            <a:off x="897725" y="4945657"/>
            <a:ext cx="310454" cy="3067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4A3FF2-9056-4380-B2C9-E410C8B3155A}"/>
              </a:ext>
            </a:extLst>
          </p:cNvPr>
          <p:cNvGrpSpPr/>
          <p:nvPr/>
        </p:nvGrpSpPr>
        <p:grpSpPr>
          <a:xfrm>
            <a:off x="891111" y="5321149"/>
            <a:ext cx="310454" cy="1065128"/>
            <a:chOff x="702806" y="5217756"/>
            <a:chExt cx="310454" cy="106512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CB22A2-9E6F-4CB3-A2CB-0BFA1038CDB5}"/>
                </a:ext>
              </a:extLst>
            </p:cNvPr>
            <p:cNvSpPr/>
            <p:nvPr/>
          </p:nvSpPr>
          <p:spPr>
            <a:xfrm>
              <a:off x="702806" y="5217756"/>
              <a:ext cx="310454" cy="30675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4CF6D9-DD1C-468D-B923-6682200ACBA4}"/>
                </a:ext>
              </a:extLst>
            </p:cNvPr>
            <p:cNvSpPr/>
            <p:nvPr/>
          </p:nvSpPr>
          <p:spPr>
            <a:xfrm>
              <a:off x="702806" y="5596942"/>
              <a:ext cx="310454" cy="30675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0A8303-4C2E-4F3A-9917-E9FAF167BF33}"/>
                </a:ext>
              </a:extLst>
            </p:cNvPr>
            <p:cNvSpPr/>
            <p:nvPr/>
          </p:nvSpPr>
          <p:spPr>
            <a:xfrm>
              <a:off x="702806" y="5976130"/>
              <a:ext cx="310454" cy="30675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21B9AE2-4E00-4A64-A264-96BA88968E4F}"/>
              </a:ext>
            </a:extLst>
          </p:cNvPr>
          <p:cNvSpPr/>
          <p:nvPr/>
        </p:nvSpPr>
        <p:spPr>
          <a:xfrm>
            <a:off x="8980804" y="1288569"/>
            <a:ext cx="1653540" cy="262481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28">
            <a:extLst>
              <a:ext uri="{FF2B5EF4-FFF2-40B4-BE49-F238E27FC236}">
                <a16:creationId xmlns:a16="http://schemas.microsoft.com/office/drawing/2014/main" id="{95F14D2F-9C18-4802-A431-27D7992A1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37055"/>
              </p:ext>
            </p:extLst>
          </p:nvPr>
        </p:nvGraphicFramePr>
        <p:xfrm>
          <a:off x="7758872" y="4527183"/>
          <a:ext cx="3608343" cy="1533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273">
                  <a:extLst>
                    <a:ext uri="{9D8B030D-6E8A-4147-A177-3AD203B41FA5}">
                      <a16:colId xmlns:a16="http://schemas.microsoft.com/office/drawing/2014/main" val="2368107396"/>
                    </a:ext>
                  </a:extLst>
                </a:gridCol>
                <a:gridCol w="1427584">
                  <a:extLst>
                    <a:ext uri="{9D8B030D-6E8A-4147-A177-3AD203B41FA5}">
                      <a16:colId xmlns:a16="http://schemas.microsoft.com/office/drawing/2014/main" val="3882873707"/>
                    </a:ext>
                  </a:extLst>
                </a:gridCol>
                <a:gridCol w="1721486">
                  <a:extLst>
                    <a:ext uri="{9D8B030D-6E8A-4147-A177-3AD203B41FA5}">
                      <a16:colId xmlns:a16="http://schemas.microsoft.com/office/drawing/2014/main" val="3899512457"/>
                    </a:ext>
                  </a:extLst>
                </a:gridCol>
              </a:tblGrid>
              <a:tr h="38738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 외 키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814534"/>
                  </a:ext>
                </a:extLst>
              </a:tr>
              <a:tr h="38207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화면 전환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마우스 이동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104130"/>
                  </a:ext>
                </a:extLst>
              </a:tr>
              <a:tr h="38207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상호작용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510723"/>
                  </a:ext>
                </a:extLst>
              </a:tr>
              <a:tr h="38207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일시정지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ESC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37700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0F03DB-ED58-44A8-B7FA-4EEDA980D65D}"/>
              </a:ext>
            </a:extLst>
          </p:cNvPr>
          <p:cNvSpPr/>
          <p:nvPr/>
        </p:nvSpPr>
        <p:spPr>
          <a:xfrm>
            <a:off x="7841477" y="4962461"/>
            <a:ext cx="310454" cy="3067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504CCD-F0D4-4852-915B-5D77F68E05DB}"/>
              </a:ext>
            </a:extLst>
          </p:cNvPr>
          <p:cNvSpPr/>
          <p:nvPr/>
        </p:nvSpPr>
        <p:spPr>
          <a:xfrm>
            <a:off x="7841477" y="5337953"/>
            <a:ext cx="310454" cy="30675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DBDB1-1F5C-4880-A70E-A9AED2A67498}"/>
              </a:ext>
            </a:extLst>
          </p:cNvPr>
          <p:cNvSpPr/>
          <p:nvPr/>
        </p:nvSpPr>
        <p:spPr>
          <a:xfrm>
            <a:off x="7841477" y="5713018"/>
            <a:ext cx="310454" cy="3067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7" name="표 28">
            <a:extLst>
              <a:ext uri="{FF2B5EF4-FFF2-40B4-BE49-F238E27FC236}">
                <a16:creationId xmlns:a16="http://schemas.microsoft.com/office/drawing/2014/main" id="{FFB0D762-C78B-4DCE-904D-0ED6307E1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224484"/>
              </p:ext>
            </p:extLst>
          </p:nvPr>
        </p:nvGraphicFramePr>
        <p:xfrm>
          <a:off x="4189102" y="4527183"/>
          <a:ext cx="3453757" cy="1500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597">
                  <a:extLst>
                    <a:ext uri="{9D8B030D-6E8A-4147-A177-3AD203B41FA5}">
                      <a16:colId xmlns:a16="http://schemas.microsoft.com/office/drawing/2014/main" val="2368107396"/>
                    </a:ext>
                  </a:extLst>
                </a:gridCol>
                <a:gridCol w="1366425">
                  <a:extLst>
                    <a:ext uri="{9D8B030D-6E8A-4147-A177-3AD203B41FA5}">
                      <a16:colId xmlns:a16="http://schemas.microsoft.com/office/drawing/2014/main" val="3882873707"/>
                    </a:ext>
                  </a:extLst>
                </a:gridCol>
                <a:gridCol w="1647735">
                  <a:extLst>
                    <a:ext uri="{9D8B030D-6E8A-4147-A177-3AD203B41FA5}">
                      <a16:colId xmlns:a16="http://schemas.microsoft.com/office/drawing/2014/main" val="3899512457"/>
                    </a:ext>
                  </a:extLst>
                </a:gridCol>
              </a:tblGrid>
              <a:tr h="38738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플레이어 전투 관련 키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814534"/>
                  </a:ext>
                </a:extLst>
              </a:tr>
              <a:tr h="38207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무기 발사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마우스 좌클릭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104130"/>
                  </a:ext>
                </a:extLst>
              </a:tr>
              <a:tr h="19103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기믹 발동 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마우스 우클릭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510723"/>
                  </a:ext>
                </a:extLst>
              </a:tr>
              <a:tr h="19103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무기 회수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32649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6B609D2B-4C28-4427-AF74-EF03F512BCE7}"/>
              </a:ext>
            </a:extLst>
          </p:cNvPr>
          <p:cNvSpPr/>
          <p:nvPr/>
        </p:nvSpPr>
        <p:spPr>
          <a:xfrm>
            <a:off x="4264087" y="4947221"/>
            <a:ext cx="310454" cy="306754"/>
          </a:xfrm>
          <a:prstGeom prst="rect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A5170C9-5676-47E6-BA7F-4169749C9028}"/>
              </a:ext>
            </a:extLst>
          </p:cNvPr>
          <p:cNvSpPr/>
          <p:nvPr/>
        </p:nvSpPr>
        <p:spPr>
          <a:xfrm>
            <a:off x="4264087" y="5322713"/>
            <a:ext cx="310454" cy="306754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0C16F3-99FD-44BD-8BA2-5B88869F2EC0}"/>
              </a:ext>
            </a:extLst>
          </p:cNvPr>
          <p:cNvSpPr/>
          <p:nvPr/>
        </p:nvSpPr>
        <p:spPr>
          <a:xfrm>
            <a:off x="4264087" y="5689693"/>
            <a:ext cx="310454" cy="306754"/>
          </a:xfrm>
          <a:prstGeom prst="rect">
            <a:avLst/>
          </a:prstGeom>
          <a:solidFill>
            <a:srgbClr val="0080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5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AA9315-E1B8-4CA0-B6B4-95841C6F09FC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4C3E99B-FC91-44AA-843F-A3C179AC056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컨셉</a:t>
              </a: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BE1910C-8CCF-42C7-A3A3-2FC56FC94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A89B1D-9B7D-471C-A60D-D308EB15C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44456"/>
              </p:ext>
            </p:extLst>
          </p:nvPr>
        </p:nvGraphicFramePr>
        <p:xfrm>
          <a:off x="831850" y="722536"/>
          <a:ext cx="10626725" cy="599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576">
                  <a:extLst>
                    <a:ext uri="{9D8B030D-6E8A-4147-A177-3AD203B41FA5}">
                      <a16:colId xmlns:a16="http://schemas.microsoft.com/office/drawing/2014/main" val="601861962"/>
                    </a:ext>
                  </a:extLst>
                </a:gridCol>
                <a:gridCol w="5245724">
                  <a:extLst>
                    <a:ext uri="{9D8B030D-6E8A-4147-A177-3AD203B41FA5}">
                      <a16:colId xmlns:a16="http://schemas.microsoft.com/office/drawing/2014/main" val="473373201"/>
                    </a:ext>
                  </a:extLst>
                </a:gridCol>
                <a:gridCol w="4162425">
                  <a:extLst>
                    <a:ext uri="{9D8B030D-6E8A-4147-A177-3AD203B41FA5}">
                      <a16:colId xmlns:a16="http://schemas.microsoft.com/office/drawing/2014/main" val="1273576542"/>
                    </a:ext>
                  </a:extLst>
                </a:gridCol>
              </a:tblGrid>
              <a:tr h="522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무기명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이너시오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Inercio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ExRef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7477"/>
                  </a:ext>
                </a:extLst>
              </a:tr>
              <a:tr h="538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무기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X(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가로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0.7m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Y(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높이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0.7m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Z(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세로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0.1m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504989"/>
                  </a:ext>
                </a:extLst>
              </a:tr>
              <a:tr h="56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90439"/>
                  </a:ext>
                </a:extLst>
              </a:tr>
              <a:tr h="4078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외형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원모양의 무기이면 합니다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모서리는 날카로운 날로 이루어져 있으면 하고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모서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리에 가까워질 수록 날이 얇아지게 제작 바랍니다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무기의 손잡이는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얇은 형태로 원 안에 있으며 물결을 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그리듯이 휘어져 있으면 합니다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칼날의 반지름이 길면 합니다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모서리가 끊어진 부분이 두 곳이 있게 제작 바랍니다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    (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손잡이와 연결된 칼날의 바로 뒷부분이 끊어져 있게  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제작 바랍니다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8173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7E3BB57-06D5-4BC0-86BF-A3C86CF33B59}"/>
              </a:ext>
            </a:extLst>
          </p:cNvPr>
          <p:cNvSpPr/>
          <p:nvPr/>
        </p:nvSpPr>
        <p:spPr>
          <a:xfrm>
            <a:off x="2629989" y="2159720"/>
            <a:ext cx="383177" cy="383177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1971E6-3052-459B-B48F-AE6C07A221D7}"/>
              </a:ext>
            </a:extLst>
          </p:cNvPr>
          <p:cNvSpPr/>
          <p:nvPr/>
        </p:nvSpPr>
        <p:spPr>
          <a:xfrm>
            <a:off x="4097383" y="2159720"/>
            <a:ext cx="383177" cy="383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2CB461-3F1D-471B-BB1E-1235E0670EB7}"/>
              </a:ext>
            </a:extLst>
          </p:cNvPr>
          <p:cNvSpPr/>
          <p:nvPr/>
        </p:nvSpPr>
        <p:spPr>
          <a:xfrm>
            <a:off x="5564777" y="2159720"/>
            <a:ext cx="383177" cy="3831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AF3E87-AB1D-4B1F-9F05-5C25A41B5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7390663" y="1991797"/>
            <a:ext cx="3969487" cy="396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524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29AC37-2C50-448F-9B55-7A9279877BB2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8DC2B8-D8FB-4170-8BBC-1C4FABE9099F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컨셉</a:t>
              </a: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7D8C110-8751-4A03-B234-37B1690CE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E153244-40AD-4826-9F85-2B9D7EAFEB0D}"/>
              </a:ext>
            </a:extLst>
          </p:cNvPr>
          <p:cNvGraphicFramePr>
            <a:graphicFrameLocks noGrp="1"/>
          </p:cNvGraphicFramePr>
          <p:nvPr/>
        </p:nvGraphicFramePr>
        <p:xfrm>
          <a:off x="383178" y="722536"/>
          <a:ext cx="11390811" cy="5708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95">
                  <a:extLst>
                    <a:ext uri="{9D8B030D-6E8A-4147-A177-3AD203B41FA5}">
                      <a16:colId xmlns:a16="http://schemas.microsoft.com/office/drawing/2014/main" val="601861962"/>
                    </a:ext>
                  </a:extLst>
                </a:gridCol>
                <a:gridCol w="1968227">
                  <a:extLst>
                    <a:ext uri="{9D8B030D-6E8A-4147-A177-3AD203B41FA5}">
                      <a16:colId xmlns:a16="http://schemas.microsoft.com/office/drawing/2014/main" val="473373201"/>
                    </a:ext>
                  </a:extLst>
                </a:gridCol>
                <a:gridCol w="8116389">
                  <a:extLst>
                    <a:ext uri="{9D8B030D-6E8A-4147-A177-3AD203B41FA5}">
                      <a16:colId xmlns:a16="http://schemas.microsoft.com/office/drawing/2014/main" val="1273576542"/>
                    </a:ext>
                  </a:extLst>
                </a:gridCol>
              </a:tblGrid>
              <a:tr h="522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무기명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이너시오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Inercio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ExRef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7477"/>
                  </a:ext>
                </a:extLst>
              </a:tr>
              <a:tr h="5185953">
                <a:tc gridSpan="3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X(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가로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0.7m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Y(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높이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0.7m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Z(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세로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0.1m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50498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E90899F-B0FC-439A-84EB-9F045102E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01" y="1474996"/>
            <a:ext cx="1924130" cy="1846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D916B7-E8B7-4D13-8492-33CD4181F4C7}"/>
              </a:ext>
            </a:extLst>
          </p:cNvPr>
          <p:cNvSpPr txBox="1"/>
          <p:nvPr/>
        </p:nvSpPr>
        <p:spPr>
          <a:xfrm>
            <a:off x="4605301" y="3321331"/>
            <a:ext cx="1818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칼날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얇아지는 날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)1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5A4440-D2B6-4669-9AE8-995FFF5DA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349" y="3906473"/>
            <a:ext cx="2625802" cy="2038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6C5E99-62CB-4AC3-97CB-0BCFFBEE445F}"/>
              </a:ext>
            </a:extLst>
          </p:cNvPr>
          <p:cNvSpPr txBox="1"/>
          <p:nvPr/>
        </p:nvSpPr>
        <p:spPr>
          <a:xfrm>
            <a:off x="4586348" y="5946582"/>
            <a:ext cx="1818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칼날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얇아지는 날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)2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pic>
        <p:nvPicPr>
          <p:cNvPr id="2050" name="Picture 2" descr="Valkyrie Chakram Designs Concept Art from God of War">
            <a:extLst>
              <a:ext uri="{FF2B5EF4-FFF2-40B4-BE49-F238E27FC236}">
                <a16:creationId xmlns:a16="http://schemas.microsoft.com/office/drawing/2014/main" id="{B1766056-F0E8-4BA2-9201-6378BD6DB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96" y="1622380"/>
            <a:ext cx="3675561" cy="195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AFD8037-192D-497D-BFEC-D77803AB7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99" y="4009116"/>
            <a:ext cx="1432016" cy="168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B8915B7-87F4-444E-A957-EA19A4853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436" y="4009116"/>
            <a:ext cx="1880149" cy="12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84ADB7-3C95-4CFA-8EAB-4F4FF474C308}"/>
              </a:ext>
            </a:extLst>
          </p:cNvPr>
          <p:cNvCxnSpPr>
            <a:cxnSpLocks/>
          </p:cNvCxnSpPr>
          <p:nvPr/>
        </p:nvCxnSpPr>
        <p:spPr>
          <a:xfrm>
            <a:off x="4351126" y="1219200"/>
            <a:ext cx="0" cy="52119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9BD9C5-17C6-476F-BC8E-A2B8867256B6}"/>
              </a:ext>
            </a:extLst>
          </p:cNvPr>
          <p:cNvSpPr txBox="1"/>
          <p:nvPr/>
        </p:nvSpPr>
        <p:spPr>
          <a:xfrm>
            <a:off x="489533" y="3575247"/>
            <a:ext cx="2087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형태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원형무기 차크람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)1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0D8DC-CE49-4793-839C-9CFCD52705BF}"/>
              </a:ext>
            </a:extLst>
          </p:cNvPr>
          <p:cNvSpPr txBox="1"/>
          <p:nvPr/>
        </p:nvSpPr>
        <p:spPr>
          <a:xfrm>
            <a:off x="545799" y="5691486"/>
            <a:ext cx="2087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형태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원형무기 차크람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)2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11B53E-F168-4B33-B03A-A546B7BAC91E}"/>
              </a:ext>
            </a:extLst>
          </p:cNvPr>
          <p:cNvSpPr txBox="1"/>
          <p:nvPr/>
        </p:nvSpPr>
        <p:spPr>
          <a:xfrm>
            <a:off x="2140436" y="5254780"/>
            <a:ext cx="2087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형태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원형무기 차크람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)3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88D71E2-59D6-4F31-8ADA-1B784C4725E1}"/>
              </a:ext>
            </a:extLst>
          </p:cNvPr>
          <p:cNvCxnSpPr>
            <a:cxnSpLocks/>
          </p:cNvCxnSpPr>
          <p:nvPr/>
        </p:nvCxnSpPr>
        <p:spPr>
          <a:xfrm>
            <a:off x="7412187" y="1245327"/>
            <a:ext cx="0" cy="52119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999B9EF-C845-4C45-93A0-8836544D5E8A}"/>
              </a:ext>
            </a:extLst>
          </p:cNvPr>
          <p:cNvCxnSpPr>
            <a:cxnSpLocks/>
          </p:cNvCxnSpPr>
          <p:nvPr/>
        </p:nvCxnSpPr>
        <p:spPr>
          <a:xfrm flipH="1">
            <a:off x="7412187" y="3655226"/>
            <a:ext cx="43618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203BB1AB-C629-4D65-8B45-9E57BF3E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115" y="1527092"/>
            <a:ext cx="1749397" cy="15568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E6CDAEB-5106-4A49-A87F-8BB6D86F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509" y="1491441"/>
            <a:ext cx="1660552" cy="15924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095072-E335-4B93-89CF-A933AC85A941}"/>
              </a:ext>
            </a:extLst>
          </p:cNvPr>
          <p:cNvSpPr txBox="1"/>
          <p:nvPr/>
        </p:nvSpPr>
        <p:spPr>
          <a:xfrm>
            <a:off x="7662115" y="3076275"/>
            <a:ext cx="1643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손잡이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휘어짐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)1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563E75-89B5-4F0C-8E2A-CAF16E16D8F0}"/>
              </a:ext>
            </a:extLst>
          </p:cNvPr>
          <p:cNvSpPr txBox="1"/>
          <p:nvPr/>
        </p:nvSpPr>
        <p:spPr>
          <a:xfrm>
            <a:off x="9851713" y="3083895"/>
            <a:ext cx="1643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손잡이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휘어짐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)2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B7CC1BAE-7F84-4F12-8B7B-AAE03E54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36" y="4193350"/>
            <a:ext cx="1796650" cy="17520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1E21E1-8269-494E-9833-D6C19B94AE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1713" y="4193350"/>
            <a:ext cx="1707028" cy="1729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766186-405A-4633-B742-1D59CD73B0E2}"/>
              </a:ext>
            </a:extLst>
          </p:cNvPr>
          <p:cNvSpPr txBox="1"/>
          <p:nvPr/>
        </p:nvSpPr>
        <p:spPr>
          <a:xfrm>
            <a:off x="9851712" y="5923240"/>
            <a:ext cx="1643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모서리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끊어진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)2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16E2FC-E9BD-401C-AA2E-7B36A779DB56}"/>
              </a:ext>
            </a:extLst>
          </p:cNvPr>
          <p:cNvSpPr txBox="1"/>
          <p:nvPr/>
        </p:nvSpPr>
        <p:spPr>
          <a:xfrm>
            <a:off x="7629792" y="5946582"/>
            <a:ext cx="1643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모서리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끊어진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)1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49586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4C3E99B-FC91-44AA-843F-A3C179AC056E}"/>
              </a:ext>
            </a:extLst>
          </p:cNvPr>
          <p:cNvSpPr/>
          <p:nvPr/>
        </p:nvSpPr>
        <p:spPr>
          <a:xfrm>
            <a:off x="0" y="1270"/>
            <a:ext cx="12192000" cy="609601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플레이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무기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컨셉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A89B1D-9B7D-471C-A60D-D308EB15C7A3}"/>
              </a:ext>
            </a:extLst>
          </p:cNvPr>
          <p:cNvGraphicFramePr>
            <a:graphicFrameLocks noGrp="1"/>
          </p:cNvGraphicFramePr>
          <p:nvPr/>
        </p:nvGraphicFramePr>
        <p:xfrm>
          <a:off x="831850" y="722536"/>
          <a:ext cx="10626725" cy="599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576">
                  <a:extLst>
                    <a:ext uri="{9D8B030D-6E8A-4147-A177-3AD203B41FA5}">
                      <a16:colId xmlns:a16="http://schemas.microsoft.com/office/drawing/2014/main" val="601861962"/>
                    </a:ext>
                  </a:extLst>
                </a:gridCol>
                <a:gridCol w="5245724">
                  <a:extLst>
                    <a:ext uri="{9D8B030D-6E8A-4147-A177-3AD203B41FA5}">
                      <a16:colId xmlns:a16="http://schemas.microsoft.com/office/drawing/2014/main" val="473373201"/>
                    </a:ext>
                  </a:extLst>
                </a:gridCol>
                <a:gridCol w="4162425">
                  <a:extLst>
                    <a:ext uri="{9D8B030D-6E8A-4147-A177-3AD203B41FA5}">
                      <a16:colId xmlns:a16="http://schemas.microsoft.com/office/drawing/2014/main" val="1273576542"/>
                    </a:ext>
                  </a:extLst>
                </a:gridCol>
              </a:tblGrid>
              <a:tr h="522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무기명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루모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Lumo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ExRef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7477"/>
                  </a:ext>
                </a:extLst>
              </a:tr>
              <a:tr h="538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무기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X(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가로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0.85m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Y(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높이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0.3m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이내로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Z(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세로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0.85m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504989"/>
                  </a:ext>
                </a:extLst>
              </a:tr>
              <a:tr h="4647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외형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가운데가 빈 원반 형태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원반은 두 개 이상의 고리로 이루어져 있음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원반처럼 던지는 무기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충돌한 벽에 부착되는 컨셉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무기 중앙엔 카인이 공중에 떠 있음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카인 주변을 부품이 감싸는 형태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90439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9529A1E0-501C-0506-C11F-66A1FD3AB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3" b="23062"/>
          <a:stretch/>
        </p:blipFill>
        <p:spPr bwMode="auto">
          <a:xfrm>
            <a:off x="7473420" y="2592280"/>
            <a:ext cx="3812476" cy="279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12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C8DC2B8-D8FB-4170-8BBC-1C4FABE9099F}"/>
              </a:ext>
            </a:extLst>
          </p:cNvPr>
          <p:cNvSpPr/>
          <p:nvPr/>
        </p:nvSpPr>
        <p:spPr>
          <a:xfrm>
            <a:off x="0" y="1270"/>
            <a:ext cx="12192000" cy="609601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플레이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무기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컨셉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E153244-40AD-4826-9F85-2B9D7EAFEB0D}"/>
              </a:ext>
            </a:extLst>
          </p:cNvPr>
          <p:cNvGraphicFramePr>
            <a:graphicFrameLocks noGrp="1"/>
          </p:cNvGraphicFramePr>
          <p:nvPr/>
        </p:nvGraphicFramePr>
        <p:xfrm>
          <a:off x="383178" y="722536"/>
          <a:ext cx="11390811" cy="5708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95">
                  <a:extLst>
                    <a:ext uri="{9D8B030D-6E8A-4147-A177-3AD203B41FA5}">
                      <a16:colId xmlns:a16="http://schemas.microsoft.com/office/drawing/2014/main" val="601861962"/>
                    </a:ext>
                  </a:extLst>
                </a:gridCol>
                <a:gridCol w="1968227">
                  <a:extLst>
                    <a:ext uri="{9D8B030D-6E8A-4147-A177-3AD203B41FA5}">
                      <a16:colId xmlns:a16="http://schemas.microsoft.com/office/drawing/2014/main" val="473373201"/>
                    </a:ext>
                  </a:extLst>
                </a:gridCol>
                <a:gridCol w="8116389">
                  <a:extLst>
                    <a:ext uri="{9D8B030D-6E8A-4147-A177-3AD203B41FA5}">
                      <a16:colId xmlns:a16="http://schemas.microsoft.com/office/drawing/2014/main" val="1273576542"/>
                    </a:ext>
                  </a:extLst>
                </a:gridCol>
              </a:tblGrid>
              <a:tr h="522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무기명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루모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Lumo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ExRef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7477"/>
                  </a:ext>
                </a:extLst>
              </a:tr>
              <a:tr h="5185953">
                <a:tc gridSpan="3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X(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가로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0.7m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Y(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높이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0.7m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Z(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세로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0.1m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50498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277AAC4-81D5-9F97-4248-B8CDB0688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50" t="5224" r="13413"/>
          <a:stretch/>
        </p:blipFill>
        <p:spPr>
          <a:xfrm>
            <a:off x="8804535" y="1475127"/>
            <a:ext cx="1564958" cy="27331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97C674-18F5-0E89-B06D-D01F7BB65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1" y="1446151"/>
            <a:ext cx="2464443" cy="276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9720FD-A9E8-EFD8-452A-87C5E5A1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7" y="1475128"/>
            <a:ext cx="2969454" cy="166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73440F-7643-EFD3-F2E0-1C8CDB4FB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623727" y="3310461"/>
            <a:ext cx="2969454" cy="932556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B68F128-5CBD-2CE0-AD96-F398FEC2B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8" b="20906"/>
          <a:stretch/>
        </p:blipFill>
        <p:spPr bwMode="auto">
          <a:xfrm>
            <a:off x="3221817" y="1446151"/>
            <a:ext cx="2190556" cy="276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hlinkClick r:id="rId7"/>
            <a:extLst>
              <a:ext uri="{FF2B5EF4-FFF2-40B4-BE49-F238E27FC236}">
                <a16:creationId xmlns:a16="http://schemas.microsoft.com/office/drawing/2014/main" id="{A89F4450-07EF-157C-AA31-AB02D54CDF0C}"/>
              </a:ext>
            </a:extLst>
          </p:cNvPr>
          <p:cNvSpPr txBox="1"/>
          <p:nvPr/>
        </p:nvSpPr>
        <p:spPr>
          <a:xfrm>
            <a:off x="5623727" y="5563441"/>
            <a:ext cx="4147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https://www.youtube.com/watch?v=aBkDfAkJJnw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CC92D-8601-8AC5-6AD9-09319B825E41}"/>
              </a:ext>
            </a:extLst>
          </p:cNvPr>
          <p:cNvSpPr txBox="1"/>
          <p:nvPr/>
        </p:nvSpPr>
        <p:spPr>
          <a:xfrm>
            <a:off x="5623727" y="4721561"/>
            <a:ext cx="5876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 연출 구상 </a:t>
            </a:r>
            <a:r>
              <a:rPr lang="en-US" altLang="ko-KR" sz="1400" dirty="0"/>
              <a:t>&gt;</a:t>
            </a:r>
          </a:p>
          <a:p>
            <a:r>
              <a:rPr lang="ko-KR" altLang="en-US" sz="1400" dirty="0"/>
              <a:t>무기가 벽에 꽂힌 상태에서 </a:t>
            </a:r>
            <a:r>
              <a:rPr lang="ko-KR" altLang="en-US" sz="1400" dirty="0" err="1"/>
              <a:t>기믹을</a:t>
            </a:r>
            <a:r>
              <a:rPr lang="ko-KR" altLang="en-US" sz="1400" dirty="0"/>
              <a:t> 발동하면 여러 개의 고리가 회전함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회전 후 모든 고리가 꽂힌 벽과 수평을 이루며 일렬로 정렬되어 멈춤</a:t>
            </a:r>
            <a:endParaRPr lang="en-US" altLang="ko-KR" sz="1400" dirty="0"/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▼ 무기 애니메이션 예시 영상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하이퍼링크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걸어두었음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DBAF5-0FF6-5EB9-5493-72BC849FF749}"/>
              </a:ext>
            </a:extLst>
          </p:cNvPr>
          <p:cNvSpPr txBox="1"/>
          <p:nvPr/>
        </p:nvSpPr>
        <p:spPr>
          <a:xfrm>
            <a:off x="602568" y="4727492"/>
            <a:ext cx="4838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 형태 구상 </a:t>
            </a:r>
            <a:r>
              <a:rPr lang="en-US" altLang="ko-KR" sz="1400" dirty="0"/>
              <a:t>&gt;</a:t>
            </a:r>
          </a:p>
          <a:p>
            <a:r>
              <a:rPr lang="ko-KR" altLang="en-US" sz="1400" dirty="0"/>
              <a:t>가운데에 카인이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카인을 부품</a:t>
            </a:r>
            <a:r>
              <a:rPr lang="en-US" altLang="ko-KR" sz="1400" dirty="0"/>
              <a:t>(</a:t>
            </a:r>
            <a:r>
              <a:rPr lang="ko-KR" altLang="en-US" sz="1400" dirty="0"/>
              <a:t>고리</a:t>
            </a:r>
            <a:r>
              <a:rPr lang="en-US" altLang="ko-KR" sz="1400" dirty="0"/>
              <a:t>)</a:t>
            </a:r>
            <a:r>
              <a:rPr lang="ko-KR" altLang="en-US" sz="1400" dirty="0"/>
              <a:t>가 감싸는 형태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▼ 예시 레퍼런스 링크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하이퍼링크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걸어두었음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endParaRPr lang="en-US" altLang="ko-KR" sz="1400" dirty="0"/>
          </a:p>
        </p:txBody>
      </p:sp>
      <p:sp>
        <p:nvSpPr>
          <p:cNvPr id="14" name="TextBox 13">
            <a:hlinkClick r:id="rId8"/>
            <a:extLst>
              <a:ext uri="{FF2B5EF4-FFF2-40B4-BE49-F238E27FC236}">
                <a16:creationId xmlns:a16="http://schemas.microsoft.com/office/drawing/2014/main" id="{549AC0B6-14B4-C5EF-1B0B-B58A84C421DC}"/>
              </a:ext>
            </a:extLst>
          </p:cNvPr>
          <p:cNvSpPr txBox="1"/>
          <p:nvPr/>
        </p:nvSpPr>
        <p:spPr>
          <a:xfrm>
            <a:off x="602568" y="5329289"/>
            <a:ext cx="3609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https://www.artstation.com/artwork/An2Jy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0460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AA9315-E1B8-4CA0-B6B4-95841C6F09FC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4C3E99B-FC91-44AA-843F-A3C179AC056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컨셉</a:t>
              </a: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BE1910C-8CCF-42C7-A3A3-2FC56FC94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A89B1D-9B7D-471C-A60D-D308EB15C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53647"/>
              </p:ext>
            </p:extLst>
          </p:nvPr>
        </p:nvGraphicFramePr>
        <p:xfrm>
          <a:off x="831850" y="722536"/>
          <a:ext cx="10626725" cy="599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576">
                  <a:extLst>
                    <a:ext uri="{9D8B030D-6E8A-4147-A177-3AD203B41FA5}">
                      <a16:colId xmlns:a16="http://schemas.microsoft.com/office/drawing/2014/main" val="601861962"/>
                    </a:ext>
                  </a:extLst>
                </a:gridCol>
                <a:gridCol w="5245724">
                  <a:extLst>
                    <a:ext uri="{9D8B030D-6E8A-4147-A177-3AD203B41FA5}">
                      <a16:colId xmlns:a16="http://schemas.microsoft.com/office/drawing/2014/main" val="473373201"/>
                    </a:ext>
                  </a:extLst>
                </a:gridCol>
                <a:gridCol w="4162425">
                  <a:extLst>
                    <a:ext uri="{9D8B030D-6E8A-4147-A177-3AD203B41FA5}">
                      <a16:colId xmlns:a16="http://schemas.microsoft.com/office/drawing/2014/main" val="1273576542"/>
                    </a:ext>
                  </a:extLst>
                </a:gridCol>
              </a:tblGrid>
              <a:tr h="522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무기명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그랜드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Grand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ExRef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7477"/>
                  </a:ext>
                </a:extLst>
              </a:tr>
              <a:tr h="538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무기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X(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가로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1m / 2m / 4m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Y(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높이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1m / 2m / 4m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Z(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세로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1m / 2m / 4m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504989"/>
                  </a:ext>
                </a:extLst>
              </a:tr>
              <a:tr h="56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90439"/>
                  </a:ext>
                </a:extLst>
              </a:tr>
              <a:tr h="4078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외형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</a:t>
                      </a:r>
                      <a:r>
                        <a:rPr lang="ko-KR" altLang="en-US" sz="1600" dirty="0"/>
                        <a:t>여러 부품이 모여 정육면체 모양을 이루며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부품이  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    </a:t>
                      </a:r>
                      <a:r>
                        <a:rPr lang="ko-KR" altLang="en-US" sz="1600" dirty="0"/>
                        <a:t>이동하며 부피가 팽창하는 형식입니다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algn="l" latinLnBrk="1"/>
                      <a:endParaRPr lang="en-US" altLang="ko-KR" sz="1600" dirty="0"/>
                    </a:p>
                    <a:p>
                      <a:pPr algn="l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</a:t>
                      </a:r>
                      <a:r>
                        <a:rPr lang="ko-KR" altLang="en-US" sz="1600" dirty="0"/>
                        <a:t>무기의 정 중앙에 수정모양의 카인이 있게 제작 바랍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    </a:t>
                      </a:r>
                      <a:r>
                        <a:rPr lang="ko-KR" altLang="en-US" sz="1600" dirty="0"/>
                        <a:t>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algn="l" latinLnBrk="1"/>
                      <a:endParaRPr lang="en-US" altLang="ko-KR" sz="1600" dirty="0"/>
                    </a:p>
                    <a:p>
                      <a:pPr algn="l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</a:t>
                      </a:r>
                      <a:r>
                        <a:rPr lang="ko-KR" altLang="en-US" sz="1600" dirty="0"/>
                        <a:t>크기 별 무기의 모양이 다르며</a:t>
                      </a:r>
                      <a:r>
                        <a:rPr lang="en-US" altLang="ko-KR" sz="1600" dirty="0"/>
                        <a:t>, 1</a:t>
                      </a:r>
                      <a:r>
                        <a:rPr lang="ko-KR" altLang="en-US" sz="1600" dirty="0"/>
                        <a:t>단계 크기에선 카인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    </a:t>
                      </a:r>
                      <a:r>
                        <a:rPr lang="ko-KR" altLang="en-US" sz="1600" dirty="0"/>
                        <a:t>이 부품에 완전히 가려져 안보이지만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크기 단계가 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    </a:t>
                      </a:r>
                      <a:r>
                        <a:rPr lang="ko-KR" altLang="en-US" sz="1600" dirty="0"/>
                        <a:t>높아질 수록 부품이 움직이며 카인의 모습이 드러남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algn="l" latinLnBrk="1"/>
                      <a:endParaRPr lang="en-US" altLang="ko-KR" sz="1600" dirty="0"/>
                    </a:p>
                    <a:p>
                      <a:pPr algn="l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손잡이 중앙에 수정 모양의 카인이 박혀 있습니다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8173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7E3BB57-06D5-4BC0-86BF-A3C86CF33B59}"/>
              </a:ext>
            </a:extLst>
          </p:cNvPr>
          <p:cNvSpPr/>
          <p:nvPr/>
        </p:nvSpPr>
        <p:spPr>
          <a:xfrm>
            <a:off x="2629989" y="2159720"/>
            <a:ext cx="383177" cy="383177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1971E6-3052-459B-B48F-AE6C07A221D7}"/>
              </a:ext>
            </a:extLst>
          </p:cNvPr>
          <p:cNvSpPr/>
          <p:nvPr/>
        </p:nvSpPr>
        <p:spPr>
          <a:xfrm>
            <a:off x="4097383" y="2159720"/>
            <a:ext cx="383177" cy="3831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2CB461-3F1D-471B-BB1E-1235E0670EB7}"/>
              </a:ext>
            </a:extLst>
          </p:cNvPr>
          <p:cNvSpPr/>
          <p:nvPr/>
        </p:nvSpPr>
        <p:spPr>
          <a:xfrm>
            <a:off x="5564777" y="2159720"/>
            <a:ext cx="383177" cy="3831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E86BF38-CFC9-45A1-B9A2-EB81D83F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06" y="1392842"/>
            <a:ext cx="5167378" cy="51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32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29AC37-2C50-448F-9B55-7A9279877BB2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8DC2B8-D8FB-4170-8BBC-1C4FABE9099F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컨셉</a:t>
              </a: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7D8C110-8751-4A03-B234-37B1690CE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E153244-40AD-4826-9F85-2B9D7EAFE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105943"/>
              </p:ext>
            </p:extLst>
          </p:nvPr>
        </p:nvGraphicFramePr>
        <p:xfrm>
          <a:off x="383178" y="722536"/>
          <a:ext cx="11390811" cy="5708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95">
                  <a:extLst>
                    <a:ext uri="{9D8B030D-6E8A-4147-A177-3AD203B41FA5}">
                      <a16:colId xmlns:a16="http://schemas.microsoft.com/office/drawing/2014/main" val="601861962"/>
                    </a:ext>
                  </a:extLst>
                </a:gridCol>
                <a:gridCol w="1968227">
                  <a:extLst>
                    <a:ext uri="{9D8B030D-6E8A-4147-A177-3AD203B41FA5}">
                      <a16:colId xmlns:a16="http://schemas.microsoft.com/office/drawing/2014/main" val="473373201"/>
                    </a:ext>
                  </a:extLst>
                </a:gridCol>
                <a:gridCol w="8116389">
                  <a:extLst>
                    <a:ext uri="{9D8B030D-6E8A-4147-A177-3AD203B41FA5}">
                      <a16:colId xmlns:a16="http://schemas.microsoft.com/office/drawing/2014/main" val="1273576542"/>
                    </a:ext>
                  </a:extLst>
                </a:gridCol>
              </a:tblGrid>
              <a:tr h="522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무기명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그랜드</a:t>
                      </a:r>
                      <a:r>
                        <a:rPr lang="en-US" altLang="ko-KR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b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Grand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ExRef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7477"/>
                  </a:ext>
                </a:extLst>
              </a:tr>
              <a:tr h="5185953">
                <a:tc gridSpan="3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X(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가로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0.7m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Y(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높이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0.7m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Z(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세로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0.1m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504989"/>
                  </a:ext>
                </a:extLst>
              </a:tr>
            </a:tbl>
          </a:graphicData>
        </a:graphic>
      </p:graphicFrame>
      <p:pic>
        <p:nvPicPr>
          <p:cNvPr id="36" name="Picture 2">
            <a:extLst>
              <a:ext uri="{FF2B5EF4-FFF2-40B4-BE49-F238E27FC236}">
                <a16:creationId xmlns:a16="http://schemas.microsoft.com/office/drawing/2014/main" id="{40EAC93C-8E66-418B-A949-7E1269043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9" b="3770"/>
          <a:stretch/>
        </p:blipFill>
        <p:spPr bwMode="auto">
          <a:xfrm>
            <a:off x="538854" y="1350684"/>
            <a:ext cx="7171833" cy="34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9C3DB6A-1CE8-41B2-9FD8-DA98415C4780}"/>
              </a:ext>
            </a:extLst>
          </p:cNvPr>
          <p:cNvSpPr txBox="1"/>
          <p:nvPr/>
        </p:nvSpPr>
        <p:spPr>
          <a:xfrm>
            <a:off x="538854" y="4810748"/>
            <a:ext cx="16834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여러 부품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팽창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)1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pic>
        <p:nvPicPr>
          <p:cNvPr id="38" name="Picture 6" descr="포함된 이미지: starship, Eddie Del Rio">
            <a:extLst>
              <a:ext uri="{FF2B5EF4-FFF2-40B4-BE49-F238E27FC236}">
                <a16:creationId xmlns:a16="http://schemas.microsoft.com/office/drawing/2014/main" id="{03D4B5F8-959B-440F-B2B1-6094DF8AE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t="2455" r="15772" b="26455"/>
          <a:stretch/>
        </p:blipFill>
        <p:spPr bwMode="auto">
          <a:xfrm>
            <a:off x="8683302" y="1350684"/>
            <a:ext cx="1984698" cy="195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AB3E19A-615B-4D91-9E92-7138442D8D9B}"/>
              </a:ext>
            </a:extLst>
          </p:cNvPr>
          <p:cNvSpPr txBox="1"/>
          <p:nvPr/>
        </p:nvSpPr>
        <p:spPr>
          <a:xfrm>
            <a:off x="8683301" y="3322929"/>
            <a:ext cx="1818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카인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손잡이 중앙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)1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pic>
        <p:nvPicPr>
          <p:cNvPr id="40" name="Picture 10" descr="[Y'all'd've] Research Procedure: Red Mana : worldbuilding">
            <a:extLst>
              <a:ext uri="{FF2B5EF4-FFF2-40B4-BE49-F238E27FC236}">
                <a16:creationId xmlns:a16="http://schemas.microsoft.com/office/drawing/2014/main" id="{0E2990FE-2251-47CD-8F71-1ABC189E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301" y="3731729"/>
            <a:ext cx="2269724" cy="226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7B9338-7564-43CE-AE8B-F15D2BE18FFF}"/>
              </a:ext>
            </a:extLst>
          </p:cNvPr>
          <p:cNvCxnSpPr>
            <a:cxnSpLocks/>
          </p:cNvCxnSpPr>
          <p:nvPr/>
        </p:nvCxnSpPr>
        <p:spPr>
          <a:xfrm>
            <a:off x="8174187" y="1219200"/>
            <a:ext cx="0" cy="52119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18C6679-8381-4345-988A-ECAF676BA181}"/>
              </a:ext>
            </a:extLst>
          </p:cNvPr>
          <p:cNvSpPr txBox="1"/>
          <p:nvPr/>
        </p:nvSpPr>
        <p:spPr>
          <a:xfrm>
            <a:off x="8683301" y="6001453"/>
            <a:ext cx="1818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카인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손잡이 중앙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)2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588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AA9315-E1B8-4CA0-B6B4-95841C6F09FC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4C3E99B-FC91-44AA-843F-A3C179AC056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컨셉</a:t>
              </a: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BE1910C-8CCF-42C7-A3A3-2FC56FC94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A89B1D-9B7D-471C-A60D-D308EB15C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49111"/>
              </p:ext>
            </p:extLst>
          </p:nvPr>
        </p:nvGraphicFramePr>
        <p:xfrm>
          <a:off x="831850" y="722536"/>
          <a:ext cx="10626725" cy="599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576">
                  <a:extLst>
                    <a:ext uri="{9D8B030D-6E8A-4147-A177-3AD203B41FA5}">
                      <a16:colId xmlns:a16="http://schemas.microsoft.com/office/drawing/2014/main" val="601861962"/>
                    </a:ext>
                  </a:extLst>
                </a:gridCol>
                <a:gridCol w="5245724">
                  <a:extLst>
                    <a:ext uri="{9D8B030D-6E8A-4147-A177-3AD203B41FA5}">
                      <a16:colId xmlns:a16="http://schemas.microsoft.com/office/drawing/2014/main" val="473373201"/>
                    </a:ext>
                  </a:extLst>
                </a:gridCol>
                <a:gridCol w="4162425">
                  <a:extLst>
                    <a:ext uri="{9D8B030D-6E8A-4147-A177-3AD203B41FA5}">
                      <a16:colId xmlns:a16="http://schemas.microsoft.com/office/drawing/2014/main" val="1273576542"/>
                    </a:ext>
                  </a:extLst>
                </a:gridCol>
              </a:tblGrid>
              <a:tr h="522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무기명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그라비토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Gravito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ExRef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7477"/>
                  </a:ext>
                </a:extLst>
              </a:tr>
              <a:tr h="538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무기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X(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가로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0.05m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Y(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높이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0.8m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Z(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세로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0.05m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504989"/>
                  </a:ext>
                </a:extLst>
              </a:tr>
              <a:tr h="56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90439"/>
                  </a:ext>
                </a:extLst>
              </a:tr>
              <a:tr h="4078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외형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창의</a:t>
                      </a:r>
                      <a:r>
                        <a:rPr lang="ko-KR" altLang="en-US" sz="1600" dirty="0"/>
                        <a:t> 형태를 가진 무기입니다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algn="l" latinLnBrk="1"/>
                      <a:endParaRPr lang="en-US" altLang="ko-KR" sz="1600" dirty="0"/>
                    </a:p>
                    <a:p>
                      <a:pPr algn="l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상단</a:t>
                      </a:r>
                      <a:r>
                        <a:rPr lang="ko-KR" altLang="en-US" sz="1600" dirty="0"/>
                        <a:t>부엔 수정 형태의 카인이 달려있습니다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algn="l" latinLnBrk="1"/>
                      <a:endParaRPr lang="en-US" altLang="ko-KR" sz="1600" dirty="0"/>
                    </a:p>
                    <a:p>
                      <a:pPr algn="l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</a:t>
                      </a:r>
                      <a:r>
                        <a:rPr lang="ko-KR" altLang="en-US" sz="1600" dirty="0"/>
                        <a:t>중력제어장치는 컨셉상 수정모양 카인의 힘을 이용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    </a:t>
                      </a:r>
                      <a:r>
                        <a:rPr lang="ko-KR" altLang="en-US" sz="1600" dirty="0"/>
                        <a:t>하는 것으로 다른 부품이 카인을 감싸는 형태로 제작   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    </a:t>
                      </a:r>
                      <a:r>
                        <a:rPr lang="ko-KR" altLang="en-US" sz="1600" dirty="0"/>
                        <a:t>바랍니다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8173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7E3BB57-06D5-4BC0-86BF-A3C86CF33B59}"/>
              </a:ext>
            </a:extLst>
          </p:cNvPr>
          <p:cNvSpPr/>
          <p:nvPr/>
        </p:nvSpPr>
        <p:spPr>
          <a:xfrm>
            <a:off x="2629989" y="2159720"/>
            <a:ext cx="383177" cy="383177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1971E6-3052-459B-B48F-AE6C07A221D7}"/>
              </a:ext>
            </a:extLst>
          </p:cNvPr>
          <p:cNvSpPr/>
          <p:nvPr/>
        </p:nvSpPr>
        <p:spPr>
          <a:xfrm>
            <a:off x="4097383" y="2159720"/>
            <a:ext cx="383177" cy="3831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2CB461-3F1D-471B-BB1E-1235E0670EB7}"/>
              </a:ext>
            </a:extLst>
          </p:cNvPr>
          <p:cNvSpPr/>
          <p:nvPr/>
        </p:nvSpPr>
        <p:spPr>
          <a:xfrm>
            <a:off x="5564777" y="2159720"/>
            <a:ext cx="383177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EF069C43-8BD8-4079-8ACD-F83D9C95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 b="80690"/>
          <a:stretch/>
        </p:blipFill>
        <p:spPr bwMode="auto">
          <a:xfrm>
            <a:off x="7364368" y="2634674"/>
            <a:ext cx="4021909" cy="216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367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22CBBB-D8E4-4A90-9F02-2547219D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22"/>
            <a:ext cx="12192000" cy="686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D5E652-649D-450A-A6F0-430E949751D8}"/>
              </a:ext>
            </a:extLst>
          </p:cNvPr>
          <p:cNvSpPr/>
          <p:nvPr/>
        </p:nvSpPr>
        <p:spPr>
          <a:xfrm>
            <a:off x="0" y="-10622"/>
            <a:ext cx="12192000" cy="686862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05936-AC35-429A-9845-87A34EB6E567}"/>
              </a:ext>
            </a:extLst>
          </p:cNvPr>
          <p:cNvSpPr txBox="1"/>
          <p:nvPr/>
        </p:nvSpPr>
        <p:spPr>
          <a:xfrm>
            <a:off x="2521473" y="462784"/>
            <a:ext cx="7149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87CE3D-0ED9-405D-8F70-42CD6348E87A}"/>
              </a:ext>
            </a:extLst>
          </p:cNvPr>
          <p:cNvGrpSpPr/>
          <p:nvPr/>
        </p:nvGrpSpPr>
        <p:grpSpPr>
          <a:xfrm>
            <a:off x="4346658" y="3165516"/>
            <a:ext cx="3498683" cy="3210744"/>
            <a:chOff x="4623341" y="3699508"/>
            <a:chExt cx="2676376" cy="245611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651517A-32CE-45B4-B505-EC376232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3341" y="3699508"/>
              <a:ext cx="2676376" cy="145707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A42D9FF-7DA0-4F41-A8BA-AC7893CBD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3341" y="4698550"/>
              <a:ext cx="2676376" cy="145707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872DF8F-53E5-4EFC-971D-3CD5BF24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658" y="1801390"/>
            <a:ext cx="3439589" cy="18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60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29AC37-2C50-448F-9B55-7A9279877BB2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8DC2B8-D8FB-4170-8BBC-1C4FABE9099F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컨셉</a:t>
              </a: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7D8C110-8751-4A03-B234-37B1690CE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79D7F0B-DA4B-47EC-B243-C5A9A0B90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352764"/>
              </p:ext>
            </p:extLst>
          </p:nvPr>
        </p:nvGraphicFramePr>
        <p:xfrm>
          <a:off x="383178" y="722536"/>
          <a:ext cx="11390811" cy="5708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95">
                  <a:extLst>
                    <a:ext uri="{9D8B030D-6E8A-4147-A177-3AD203B41FA5}">
                      <a16:colId xmlns:a16="http://schemas.microsoft.com/office/drawing/2014/main" val="601861962"/>
                    </a:ext>
                  </a:extLst>
                </a:gridCol>
                <a:gridCol w="1968227">
                  <a:extLst>
                    <a:ext uri="{9D8B030D-6E8A-4147-A177-3AD203B41FA5}">
                      <a16:colId xmlns:a16="http://schemas.microsoft.com/office/drawing/2014/main" val="473373201"/>
                    </a:ext>
                  </a:extLst>
                </a:gridCol>
                <a:gridCol w="8116389">
                  <a:extLst>
                    <a:ext uri="{9D8B030D-6E8A-4147-A177-3AD203B41FA5}">
                      <a16:colId xmlns:a16="http://schemas.microsoft.com/office/drawing/2014/main" val="1273576542"/>
                    </a:ext>
                  </a:extLst>
                </a:gridCol>
              </a:tblGrid>
              <a:tr h="522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무기명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그라비토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Gravito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ExRef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7477"/>
                  </a:ext>
                </a:extLst>
              </a:tr>
              <a:tr h="5185953">
                <a:tc gridSpan="3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X(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가로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0.7m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Y(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높이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0.7m</a:t>
                      </a:r>
                    </a:p>
                    <a:p>
                      <a:pPr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Z(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세로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0.1m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50498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FDEC32D-B99F-4718-A7BC-35ACF6D90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25" y="1743310"/>
            <a:ext cx="4865030" cy="3371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526A5A-266F-4156-A5E9-7480814F4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282" y="1743310"/>
            <a:ext cx="6136193" cy="33713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E3FFBC6-4296-4F7A-B665-116EFFB7AC82}"/>
              </a:ext>
            </a:extLst>
          </p:cNvPr>
          <p:cNvCxnSpPr>
            <a:cxnSpLocks/>
          </p:cNvCxnSpPr>
          <p:nvPr/>
        </p:nvCxnSpPr>
        <p:spPr>
          <a:xfrm>
            <a:off x="5465821" y="1219200"/>
            <a:ext cx="0" cy="52119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09AACD1-308E-4C19-A638-C5DA6A429F72}"/>
              </a:ext>
            </a:extLst>
          </p:cNvPr>
          <p:cNvSpPr txBox="1"/>
          <p:nvPr/>
        </p:nvSpPr>
        <p:spPr>
          <a:xfrm>
            <a:off x="462525" y="5114690"/>
            <a:ext cx="12394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형태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창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)1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2BDA2E-727B-45FB-9F5C-F1D9A6BB34AA}"/>
              </a:ext>
            </a:extLst>
          </p:cNvPr>
          <p:cNvSpPr txBox="1"/>
          <p:nvPr/>
        </p:nvSpPr>
        <p:spPr>
          <a:xfrm>
            <a:off x="5593282" y="5114690"/>
            <a:ext cx="13740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수정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(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카인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)1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128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 descr="I wanted his vfx to incorporate this kind of ancient scratchy symbols. Normally our vfx are smooth and sharp but I thought it would be fitting to imply an ancient feeling that suggests they are star charts etched in stone.">
            <a:extLst>
              <a:ext uri="{FF2B5EF4-FFF2-40B4-BE49-F238E27FC236}">
                <a16:creationId xmlns:a16="http://schemas.microsoft.com/office/drawing/2014/main" id="{6B7F053E-FC50-43B7-8D78-F94C1C99E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 bwMode="auto">
          <a:xfrm>
            <a:off x="0" y="304800"/>
            <a:ext cx="12192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B1804-F68F-4725-BC38-1BCBDA6BD713}"/>
              </a:ext>
            </a:extLst>
          </p:cNvPr>
          <p:cNvSpPr/>
          <p:nvPr/>
        </p:nvSpPr>
        <p:spPr>
          <a:xfrm>
            <a:off x="0" y="0"/>
            <a:ext cx="12192000" cy="686862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A45447-9FED-4418-8D33-993C6CA63EF3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8A43-FD62-42CE-B49F-FA7E30C57265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기능</a:t>
              </a: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9A75A716-4463-4783-B1FE-1686354240AE}"/>
              </a:ext>
            </a:extLst>
          </p:cNvPr>
          <p:cNvSpPr txBox="1"/>
          <p:nvPr/>
        </p:nvSpPr>
        <p:spPr>
          <a:xfrm>
            <a:off x="170328" y="772590"/>
            <a:ext cx="33880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Common elements-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공통 요소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3F03050A-43E8-4CAE-A2BA-AA7DD545CE63}"/>
              </a:ext>
            </a:extLst>
          </p:cNvPr>
          <p:cNvGrpSpPr/>
          <p:nvPr/>
        </p:nvGrpSpPr>
        <p:grpSpPr>
          <a:xfrm>
            <a:off x="6096000" y="2076357"/>
            <a:ext cx="5668498" cy="3847207"/>
            <a:chOff x="6275840" y="2819268"/>
            <a:chExt cx="5668498" cy="3847207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D91FD-C655-4A7F-805C-9210AA00828B}"/>
                </a:ext>
              </a:extLst>
            </p:cNvPr>
            <p:cNvSpPr txBox="1"/>
            <p:nvPr/>
          </p:nvSpPr>
          <p:spPr>
            <a:xfrm>
              <a:off x="6275840" y="2819268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AutoNum type="arabicPeriod" startAt="2"/>
              </a:pP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무기를 회수하지 못하는 상황이면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키를 누를 시 기존에 생성된 무기를 삭제 후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무기를 회수한다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무기마다 회수방식은 다르다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59B9B1F5-23F1-4161-A156-C209414522E2}"/>
                </a:ext>
              </a:extLst>
            </p:cNvPr>
            <p:cNvSpPr/>
            <p:nvPr/>
          </p:nvSpPr>
          <p:spPr>
            <a:xfrm>
              <a:off x="6351480" y="3932288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A385F55-1F37-4F2B-8D97-27DC3E540090}"/>
                </a:ext>
              </a:extLst>
            </p:cNvPr>
            <p:cNvGrpSpPr/>
            <p:nvPr/>
          </p:nvGrpSpPr>
          <p:grpSpPr>
            <a:xfrm>
              <a:off x="8901442" y="3932288"/>
              <a:ext cx="556138" cy="2628908"/>
              <a:chOff x="2758167" y="3978474"/>
              <a:chExt cx="556138" cy="2628908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79C4F20C-CF4E-444F-9593-F6D3A49617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9514" y="3978474"/>
                <a:ext cx="0" cy="262890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화살표: 오른쪽 170">
                <a:extLst>
                  <a:ext uri="{FF2B5EF4-FFF2-40B4-BE49-F238E27FC236}">
                    <a16:creationId xmlns:a16="http://schemas.microsoft.com/office/drawing/2014/main" id="{15548180-4887-4D63-8E0F-CE1A2C7895D7}"/>
                  </a:ext>
                </a:extLst>
              </p:cNvPr>
              <p:cNvSpPr/>
              <p:nvPr/>
            </p:nvSpPr>
            <p:spPr>
              <a:xfrm>
                <a:off x="2758167" y="5012165"/>
                <a:ext cx="556138" cy="48463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6BDEACBB-1C6F-4777-88CB-AED525EBBDB1}"/>
                </a:ext>
              </a:extLst>
            </p:cNvPr>
            <p:cNvSpPr/>
            <p:nvPr/>
          </p:nvSpPr>
          <p:spPr>
            <a:xfrm rot="14184453">
              <a:off x="6580970" y="5456826"/>
              <a:ext cx="1237285" cy="954153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58" name="Picture 14" descr="부메랑 무료 아이콘 의 Selman Icons">
              <a:extLst>
                <a:ext uri="{FF2B5EF4-FFF2-40B4-BE49-F238E27FC236}">
                  <a16:creationId xmlns:a16="http://schemas.microsoft.com/office/drawing/2014/main" id="{97D9072E-69CF-4199-9B52-6A0A1C8D2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442724">
              <a:off x="8083783" y="4853016"/>
              <a:ext cx="656215" cy="65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84C6CD21-5C14-4753-8734-9D26C99B701F}"/>
                </a:ext>
              </a:extLst>
            </p:cNvPr>
            <p:cNvSpPr/>
            <p:nvPr/>
          </p:nvSpPr>
          <p:spPr>
            <a:xfrm rot="2011457">
              <a:off x="9379160" y="5381917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1" name="Picture 14" descr="부메랑 무료 아이콘 의 Selman Icons">
              <a:extLst>
                <a:ext uri="{FF2B5EF4-FFF2-40B4-BE49-F238E27FC236}">
                  <a16:creationId xmlns:a16="http://schemas.microsoft.com/office/drawing/2014/main" id="{BE8F4D79-B5DD-4646-B078-8F5466064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93716">
              <a:off x="10025661" y="5209920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키보드의 문자 r 키 - 무료 상호 작용개 아이콘">
              <a:extLst>
                <a:ext uri="{FF2B5EF4-FFF2-40B4-BE49-F238E27FC236}">
                  <a16:creationId xmlns:a16="http://schemas.microsoft.com/office/drawing/2014/main" id="{451118F8-FEB0-4BCF-B0EA-B35EEBE64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944" y="6043465"/>
              <a:ext cx="484269" cy="48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04827CBE-2869-4162-9E2B-D02B09B3A489}"/>
                </a:ext>
              </a:extLst>
            </p:cNvPr>
            <p:cNvSpPr/>
            <p:nvPr/>
          </p:nvSpPr>
          <p:spPr>
            <a:xfrm>
              <a:off x="7689118" y="3931086"/>
              <a:ext cx="573927" cy="263542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53593C43-55FC-41A1-904B-6EF3C69B3D7E}"/>
                </a:ext>
              </a:extLst>
            </p:cNvPr>
            <p:cNvSpPr/>
            <p:nvPr/>
          </p:nvSpPr>
          <p:spPr>
            <a:xfrm>
              <a:off x="10741141" y="3931086"/>
              <a:ext cx="573927" cy="263542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6FF8771D-0C78-4717-96B6-20B91EEE1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666217">
              <a:off x="10098840" y="4867976"/>
              <a:ext cx="118595" cy="432024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79538EB2-B9E4-46BC-909C-F9F22D06A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425598">
              <a:off x="10211565" y="4798148"/>
              <a:ext cx="118595" cy="432024"/>
            </a:xfrm>
            <a:prstGeom prst="rect">
              <a:avLst/>
            </a:prstGeom>
          </p:spPr>
        </p:pic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3D92A8AC-F57C-4813-ADAE-903DB758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79078">
              <a:off x="10321127" y="4773319"/>
              <a:ext cx="118595" cy="432024"/>
            </a:xfrm>
            <a:prstGeom prst="rect">
              <a:avLst/>
            </a:prstGeom>
          </p:spPr>
        </p:pic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B54D7D89-9E70-4139-8831-64A8FA51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83355">
              <a:off x="10447324" y="4814464"/>
              <a:ext cx="118595" cy="432024"/>
            </a:xfrm>
            <a:prstGeom prst="rect">
              <a:avLst/>
            </a:prstGeom>
          </p:spPr>
        </p:pic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81A8E23B-7534-4393-9308-9FBCDDB26FEE}"/>
              </a:ext>
            </a:extLst>
          </p:cNvPr>
          <p:cNvSpPr txBox="1"/>
          <p:nvPr/>
        </p:nvSpPr>
        <p:spPr>
          <a:xfrm>
            <a:off x="347403" y="2076357"/>
            <a:ext cx="5668498" cy="3847207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무기의 발사는 좌클릭으로 이루어지고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</a:p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무기의 기믹은 우클릭으로 이루어진다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무기의 발사는 플레이어가 무기를 소유할 때만 가능하다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무기는 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Atype Obj</a:t>
            </a:r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박힐 수 있다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63371C9B-E798-4C40-B63C-115EAF6FD285}"/>
              </a:ext>
            </a:extLst>
          </p:cNvPr>
          <p:cNvSpPr/>
          <p:nvPr/>
        </p:nvSpPr>
        <p:spPr>
          <a:xfrm>
            <a:off x="427290" y="3192440"/>
            <a:ext cx="5522618" cy="2628908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자유형: 도형 174">
            <a:extLst>
              <a:ext uri="{FF2B5EF4-FFF2-40B4-BE49-F238E27FC236}">
                <a16:creationId xmlns:a16="http://schemas.microsoft.com/office/drawing/2014/main" id="{7A5E6CA0-2E48-4498-9513-2FB1EB7E2BDE}"/>
              </a:ext>
            </a:extLst>
          </p:cNvPr>
          <p:cNvSpPr/>
          <p:nvPr/>
        </p:nvSpPr>
        <p:spPr>
          <a:xfrm rot="15641054">
            <a:off x="764545" y="4558518"/>
            <a:ext cx="1237285" cy="954153"/>
          </a:xfrm>
          <a:custGeom>
            <a:avLst/>
            <a:gdLst>
              <a:gd name="connsiteX0" fmla="*/ 3215703 w 3247573"/>
              <a:gd name="connsiteY0" fmla="*/ 1947071 h 2504420"/>
              <a:gd name="connsiteX1" fmla="*/ 2725674 w 3247573"/>
              <a:gd name="connsiteY1" fmla="*/ 2136437 h 2504420"/>
              <a:gd name="connsiteX2" fmla="*/ 2510271 w 3247573"/>
              <a:gd name="connsiteY2" fmla="*/ 1862011 h 2504420"/>
              <a:gd name="connsiteX3" fmla="*/ 2508739 w 3247573"/>
              <a:gd name="connsiteY3" fmla="*/ 1843050 h 2504420"/>
              <a:gd name="connsiteX4" fmla="*/ 2507741 w 3247573"/>
              <a:gd name="connsiteY4" fmla="*/ 1843677 h 2504420"/>
              <a:gd name="connsiteX5" fmla="*/ 2352293 w 3247573"/>
              <a:gd name="connsiteY5" fmla="*/ 1855800 h 2504420"/>
              <a:gd name="connsiteX6" fmla="*/ 2335618 w 3247573"/>
              <a:gd name="connsiteY6" fmla="*/ 1850345 h 2504420"/>
              <a:gd name="connsiteX7" fmla="*/ 1911172 w 3247573"/>
              <a:gd name="connsiteY7" fmla="*/ 1918091 h 2504420"/>
              <a:gd name="connsiteX8" fmla="*/ 1911171 w 3247573"/>
              <a:gd name="connsiteY8" fmla="*/ 2413780 h 2504420"/>
              <a:gd name="connsiteX9" fmla="*/ 1904048 w 3247573"/>
              <a:gd name="connsiteY9" fmla="*/ 2449061 h 2504420"/>
              <a:gd name="connsiteX10" fmla="*/ 1820531 w 3247573"/>
              <a:gd name="connsiteY10" fmla="*/ 2504420 h 2504420"/>
              <a:gd name="connsiteX11" fmla="*/ 1820532 w 3247573"/>
              <a:gd name="connsiteY11" fmla="*/ 2504419 h 2504420"/>
              <a:gd name="connsiteX12" fmla="*/ 1729892 w 3247573"/>
              <a:gd name="connsiteY12" fmla="*/ 2413779 h 2504420"/>
              <a:gd name="connsiteX13" fmla="*/ 1729892 w 3247573"/>
              <a:gd name="connsiteY13" fmla="*/ 1864176 h 2504420"/>
              <a:gd name="connsiteX14" fmla="*/ 1737015 w 3247573"/>
              <a:gd name="connsiteY14" fmla="*/ 1828895 h 2504420"/>
              <a:gd name="connsiteX15" fmla="*/ 1739687 w 3247573"/>
              <a:gd name="connsiteY15" fmla="*/ 1824932 h 2504420"/>
              <a:gd name="connsiteX16" fmla="*/ 1739975 w 3247573"/>
              <a:gd name="connsiteY16" fmla="*/ 1817902 h 2504420"/>
              <a:gd name="connsiteX17" fmla="*/ 1813723 w 3247573"/>
              <a:gd name="connsiteY17" fmla="*/ 1750072 h 2504420"/>
              <a:gd name="connsiteX18" fmla="*/ 2023937 w 3247573"/>
              <a:gd name="connsiteY18" fmla="*/ 1716519 h 2504420"/>
              <a:gd name="connsiteX19" fmla="*/ 1236879 w 3247573"/>
              <a:gd name="connsiteY19" fmla="*/ 1368210 h 2504420"/>
              <a:gd name="connsiteX20" fmla="*/ 1205996 w 3247573"/>
              <a:gd name="connsiteY20" fmla="*/ 1350646 h 2504420"/>
              <a:gd name="connsiteX21" fmla="*/ 1201069 w 3247573"/>
              <a:gd name="connsiteY21" fmla="*/ 1351705 h 2504420"/>
              <a:gd name="connsiteX22" fmla="*/ 598367 w 3247573"/>
              <a:gd name="connsiteY22" fmla="*/ 1359251 h 2504420"/>
              <a:gd name="connsiteX23" fmla="*/ 536547 w 3247573"/>
              <a:gd name="connsiteY23" fmla="*/ 1334546 h 2504420"/>
              <a:gd name="connsiteX24" fmla="*/ 529890 w 3247573"/>
              <a:gd name="connsiteY24" fmla="*/ 1324934 h 2504420"/>
              <a:gd name="connsiteX25" fmla="*/ 516240 w 3247573"/>
              <a:gd name="connsiteY25" fmla="*/ 1318408 h 2504420"/>
              <a:gd name="connsiteX26" fmla="*/ 34675 w 3247573"/>
              <a:gd name="connsiteY26" fmla="*/ 955914 h 2504420"/>
              <a:gd name="connsiteX27" fmla="*/ 17492 w 3247573"/>
              <a:gd name="connsiteY27" fmla="*/ 834108 h 2504420"/>
              <a:gd name="connsiteX28" fmla="*/ 139299 w 3247573"/>
              <a:gd name="connsiteY28" fmla="*/ 816924 h 2504420"/>
              <a:gd name="connsiteX29" fmla="*/ 620864 w 3247573"/>
              <a:gd name="connsiteY29" fmla="*/ 1179418 h 2504420"/>
              <a:gd name="connsiteX30" fmla="*/ 625759 w 3247573"/>
              <a:gd name="connsiteY30" fmla="*/ 1184928 h 2504420"/>
              <a:gd name="connsiteX31" fmla="*/ 1086624 w 3247573"/>
              <a:gd name="connsiteY31" fmla="*/ 1179158 h 2504420"/>
              <a:gd name="connsiteX32" fmla="*/ 1075243 w 3247573"/>
              <a:gd name="connsiteY32" fmla="*/ 1115372 h 2504420"/>
              <a:gd name="connsiteX33" fmla="*/ 1098496 w 3247573"/>
              <a:gd name="connsiteY33" fmla="*/ 1010112 h 2504420"/>
              <a:gd name="connsiteX34" fmla="*/ 1098497 w 3247573"/>
              <a:gd name="connsiteY34" fmla="*/ 1010113 h 2504420"/>
              <a:gd name="connsiteX35" fmla="*/ 1118886 w 3247573"/>
              <a:gd name="connsiteY35" fmla="*/ 981301 h 2504420"/>
              <a:gd name="connsiteX36" fmla="*/ 716779 w 3247573"/>
              <a:gd name="connsiteY36" fmla="*/ 763877 h 2504420"/>
              <a:gd name="connsiteX37" fmla="*/ 674794 w 3247573"/>
              <a:gd name="connsiteY37" fmla="*/ 712212 h 2504420"/>
              <a:gd name="connsiteX38" fmla="*/ 673768 w 3247573"/>
              <a:gd name="connsiteY38" fmla="*/ 701737 h 2504420"/>
              <a:gd name="connsiteX39" fmla="*/ 673323 w 3247573"/>
              <a:gd name="connsiteY39" fmla="*/ 701457 h 2504420"/>
              <a:gd name="connsiteX40" fmla="*/ 653350 w 3247573"/>
              <a:gd name="connsiteY40" fmla="*/ 673276 h 2504420"/>
              <a:gd name="connsiteX41" fmla="*/ 409039 w 3247573"/>
              <a:gd name="connsiteY41" fmla="*/ 122261 h 2504420"/>
              <a:gd name="connsiteX42" fmla="*/ 453299 w 3247573"/>
              <a:gd name="connsiteY42" fmla="*/ 7487 h 2504420"/>
              <a:gd name="connsiteX43" fmla="*/ 568073 w 3247573"/>
              <a:gd name="connsiteY43" fmla="*/ 51747 h 2504420"/>
              <a:gd name="connsiteX44" fmla="*/ 812385 w 3247573"/>
              <a:gd name="connsiteY44" fmla="*/ 602763 h 2504420"/>
              <a:gd name="connsiteX45" fmla="*/ 816172 w 3247573"/>
              <a:gd name="connsiteY45" fmla="*/ 619851 h 2504420"/>
              <a:gd name="connsiteX46" fmla="*/ 1264639 w 3247573"/>
              <a:gd name="connsiteY46" fmla="*/ 862343 h 2504420"/>
              <a:gd name="connsiteX47" fmla="*/ 1299039 w 3247573"/>
              <a:gd name="connsiteY47" fmla="*/ 852703 h 2504420"/>
              <a:gd name="connsiteX48" fmla="*/ 1456595 w 3247573"/>
              <a:gd name="connsiteY48" fmla="*/ 871730 h 2504420"/>
              <a:gd name="connsiteX49" fmla="*/ 2227454 w 3247573"/>
              <a:gd name="connsiteY49" fmla="*/ 1212869 h 2504420"/>
              <a:gd name="connsiteX50" fmla="*/ 1786955 w 3247573"/>
              <a:gd name="connsiteY50" fmla="*/ 602557 h 2504420"/>
              <a:gd name="connsiteX51" fmla="*/ 1807405 w 3247573"/>
              <a:gd name="connsiteY51" fmla="*/ 476014 h 2504420"/>
              <a:gd name="connsiteX52" fmla="*/ 1807404 w 3247573"/>
              <a:gd name="connsiteY52" fmla="*/ 476016 h 2504420"/>
              <a:gd name="connsiteX53" fmla="*/ 1933947 w 3247573"/>
              <a:gd name="connsiteY53" fmla="*/ 496465 h 2504420"/>
              <a:gd name="connsiteX54" fmla="*/ 2561535 w 3247573"/>
              <a:gd name="connsiteY54" fmla="*/ 1365988 h 2504420"/>
              <a:gd name="connsiteX55" fmla="*/ 2567544 w 3247573"/>
              <a:gd name="connsiteY55" fmla="*/ 1369406 h 2504420"/>
              <a:gd name="connsiteX56" fmla="*/ 2663103 w 3247573"/>
              <a:gd name="connsiteY56" fmla="*/ 1492611 h 2504420"/>
              <a:gd name="connsiteX57" fmla="*/ 2663310 w 3247573"/>
              <a:gd name="connsiteY57" fmla="*/ 1493772 h 2504420"/>
              <a:gd name="connsiteX58" fmla="*/ 2678375 w 3247573"/>
              <a:gd name="connsiteY58" fmla="*/ 1482155 h 2504420"/>
              <a:gd name="connsiteX59" fmla="*/ 3026337 w 3247573"/>
              <a:gd name="connsiteY59" fmla="*/ 1457043 h 2504420"/>
              <a:gd name="connsiteX60" fmla="*/ 3215703 w 3247573"/>
              <a:gd name="connsiteY60" fmla="*/ 1947071 h 250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247573" h="2504420">
                <a:moveTo>
                  <a:pt x="3215703" y="1947071"/>
                </a:moveTo>
                <a:cubicBezTo>
                  <a:pt x="3132677" y="2134681"/>
                  <a:pt x="2913284" y="2219463"/>
                  <a:pt x="2725674" y="2136437"/>
                </a:cubicBezTo>
                <a:cubicBezTo>
                  <a:pt x="2608418" y="2084546"/>
                  <a:pt x="2531329" y="1979387"/>
                  <a:pt x="2510271" y="1862011"/>
                </a:cubicBezTo>
                <a:lnTo>
                  <a:pt x="2508739" y="1843050"/>
                </a:lnTo>
                <a:lnTo>
                  <a:pt x="2507741" y="1843677"/>
                </a:lnTo>
                <a:cubicBezTo>
                  <a:pt x="2459139" y="1862459"/>
                  <a:pt x="2405163" y="1867335"/>
                  <a:pt x="2352293" y="1855800"/>
                </a:cubicBezTo>
                <a:lnTo>
                  <a:pt x="2335618" y="1850345"/>
                </a:lnTo>
                <a:lnTo>
                  <a:pt x="1911172" y="1918091"/>
                </a:lnTo>
                <a:lnTo>
                  <a:pt x="1911171" y="2413780"/>
                </a:lnTo>
                <a:cubicBezTo>
                  <a:pt x="1911171" y="2426295"/>
                  <a:pt x="1908635" y="2438217"/>
                  <a:pt x="1904048" y="2449061"/>
                </a:cubicBezTo>
                <a:cubicBezTo>
                  <a:pt x="1890288" y="2481593"/>
                  <a:pt x="1858075" y="2504420"/>
                  <a:pt x="1820531" y="2504420"/>
                </a:cubicBezTo>
                <a:lnTo>
                  <a:pt x="1820532" y="2504419"/>
                </a:lnTo>
                <a:cubicBezTo>
                  <a:pt x="1770473" y="2504419"/>
                  <a:pt x="1729892" y="2463838"/>
                  <a:pt x="1729892" y="2413779"/>
                </a:cubicBezTo>
                <a:lnTo>
                  <a:pt x="1729892" y="1864176"/>
                </a:lnTo>
                <a:cubicBezTo>
                  <a:pt x="1729892" y="1851661"/>
                  <a:pt x="1732428" y="1839739"/>
                  <a:pt x="1737015" y="1828895"/>
                </a:cubicBezTo>
                <a:lnTo>
                  <a:pt x="1739687" y="1824932"/>
                </a:lnTo>
                <a:lnTo>
                  <a:pt x="1739975" y="1817902"/>
                </a:lnTo>
                <a:cubicBezTo>
                  <a:pt x="1748436" y="1783608"/>
                  <a:pt x="1776648" y="1755989"/>
                  <a:pt x="1813723" y="1750072"/>
                </a:cubicBezTo>
                <a:lnTo>
                  <a:pt x="2023937" y="1716519"/>
                </a:lnTo>
                <a:lnTo>
                  <a:pt x="1236879" y="1368210"/>
                </a:lnTo>
                <a:lnTo>
                  <a:pt x="1205996" y="1350646"/>
                </a:lnTo>
                <a:lnTo>
                  <a:pt x="1201069" y="1351705"/>
                </a:lnTo>
                <a:lnTo>
                  <a:pt x="598367" y="1359251"/>
                </a:lnTo>
                <a:cubicBezTo>
                  <a:pt x="574349" y="1359552"/>
                  <a:pt x="552483" y="1350089"/>
                  <a:pt x="536547" y="1334546"/>
                </a:cubicBezTo>
                <a:lnTo>
                  <a:pt x="529890" y="1324934"/>
                </a:lnTo>
                <a:lnTo>
                  <a:pt x="516240" y="1318408"/>
                </a:lnTo>
                <a:lnTo>
                  <a:pt x="34675" y="955914"/>
                </a:lnTo>
                <a:cubicBezTo>
                  <a:pt x="-3705" y="927024"/>
                  <a:pt x="-11399" y="872488"/>
                  <a:pt x="17492" y="834108"/>
                </a:cubicBezTo>
                <a:cubicBezTo>
                  <a:pt x="46383" y="795727"/>
                  <a:pt x="100918" y="788034"/>
                  <a:pt x="139299" y="816924"/>
                </a:cubicBezTo>
                <a:lnTo>
                  <a:pt x="620864" y="1179418"/>
                </a:lnTo>
                <a:lnTo>
                  <a:pt x="625759" y="1184928"/>
                </a:lnTo>
                <a:lnTo>
                  <a:pt x="1086624" y="1179158"/>
                </a:lnTo>
                <a:lnTo>
                  <a:pt x="1075243" y="1115372"/>
                </a:lnTo>
                <a:cubicBezTo>
                  <a:pt x="1075824" y="1080113"/>
                  <a:pt x="1083328" y="1044387"/>
                  <a:pt x="1098496" y="1010112"/>
                </a:cubicBezTo>
                <a:lnTo>
                  <a:pt x="1098497" y="1010113"/>
                </a:lnTo>
                <a:lnTo>
                  <a:pt x="1118886" y="981301"/>
                </a:lnTo>
                <a:lnTo>
                  <a:pt x="716779" y="763877"/>
                </a:lnTo>
                <a:cubicBezTo>
                  <a:pt x="695650" y="752452"/>
                  <a:pt x="681153" y="733545"/>
                  <a:pt x="674794" y="712212"/>
                </a:cubicBezTo>
                <a:lnTo>
                  <a:pt x="673768" y="701737"/>
                </a:lnTo>
                <a:lnTo>
                  <a:pt x="673323" y="701457"/>
                </a:lnTo>
                <a:cubicBezTo>
                  <a:pt x="665081" y="693728"/>
                  <a:pt x="658218" y="684255"/>
                  <a:pt x="653350" y="673276"/>
                </a:cubicBezTo>
                <a:lnTo>
                  <a:pt x="409039" y="122261"/>
                </a:lnTo>
                <a:cubicBezTo>
                  <a:pt x="389567" y="78345"/>
                  <a:pt x="409383" y="26958"/>
                  <a:pt x="453299" y="7487"/>
                </a:cubicBezTo>
                <a:cubicBezTo>
                  <a:pt x="497215" y="-11985"/>
                  <a:pt x="548602" y="7832"/>
                  <a:pt x="568073" y="51747"/>
                </a:cubicBezTo>
                <a:lnTo>
                  <a:pt x="812385" y="602763"/>
                </a:lnTo>
                <a:lnTo>
                  <a:pt x="816172" y="619851"/>
                </a:lnTo>
                <a:lnTo>
                  <a:pt x="1264639" y="862343"/>
                </a:lnTo>
                <a:lnTo>
                  <a:pt x="1299039" y="852703"/>
                </a:lnTo>
                <a:cubicBezTo>
                  <a:pt x="1350504" y="843470"/>
                  <a:pt x="1405183" y="848978"/>
                  <a:pt x="1456595" y="871730"/>
                </a:cubicBezTo>
                <a:lnTo>
                  <a:pt x="2227454" y="1212869"/>
                </a:lnTo>
                <a:lnTo>
                  <a:pt x="1786955" y="602557"/>
                </a:lnTo>
                <a:cubicBezTo>
                  <a:pt x="1757658" y="561966"/>
                  <a:pt x="1766814" y="505311"/>
                  <a:pt x="1807405" y="476014"/>
                </a:cubicBezTo>
                <a:lnTo>
                  <a:pt x="1807404" y="476016"/>
                </a:lnTo>
                <a:cubicBezTo>
                  <a:pt x="1847995" y="446719"/>
                  <a:pt x="1904650" y="455875"/>
                  <a:pt x="1933947" y="496465"/>
                </a:cubicBezTo>
                <a:lnTo>
                  <a:pt x="2561535" y="1365988"/>
                </a:lnTo>
                <a:lnTo>
                  <a:pt x="2567544" y="1369406"/>
                </a:lnTo>
                <a:cubicBezTo>
                  <a:pt x="2611634" y="1400781"/>
                  <a:pt x="2644321" y="1444009"/>
                  <a:pt x="2663103" y="1492611"/>
                </a:cubicBezTo>
                <a:lnTo>
                  <a:pt x="2663310" y="1493772"/>
                </a:lnTo>
                <a:lnTo>
                  <a:pt x="2678375" y="1482155"/>
                </a:lnTo>
                <a:cubicBezTo>
                  <a:pt x="2779409" y="1418811"/>
                  <a:pt x="2909081" y="1405152"/>
                  <a:pt x="3026337" y="1457043"/>
                </a:cubicBezTo>
                <a:cubicBezTo>
                  <a:pt x="3213946" y="1540069"/>
                  <a:pt x="3298728" y="1759462"/>
                  <a:pt x="3215703" y="194707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45BB1B68-A0BD-4C9D-B7F7-D730AEF61E7B}"/>
              </a:ext>
            </a:extLst>
          </p:cNvPr>
          <p:cNvCxnSpPr/>
          <p:nvPr/>
        </p:nvCxnSpPr>
        <p:spPr>
          <a:xfrm flipH="1">
            <a:off x="3181652" y="3192440"/>
            <a:ext cx="6947" cy="27311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그림 177">
            <a:extLst>
              <a:ext uri="{FF2B5EF4-FFF2-40B4-BE49-F238E27FC236}">
                <a16:creationId xmlns:a16="http://schemas.microsoft.com/office/drawing/2014/main" id="{966373B8-3DC2-4252-BAEF-A9AB5065C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48" y="5137811"/>
            <a:ext cx="647012" cy="647012"/>
          </a:xfrm>
          <a:prstGeom prst="rect">
            <a:avLst/>
          </a:prstGeom>
        </p:spPr>
      </p:pic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544AE06D-93D5-4C28-B7AF-4B71086DC24C}"/>
              </a:ext>
            </a:extLst>
          </p:cNvPr>
          <p:cNvGrpSpPr/>
          <p:nvPr/>
        </p:nvGrpSpPr>
        <p:grpSpPr>
          <a:xfrm rot="10406075">
            <a:off x="1875211" y="4236740"/>
            <a:ext cx="834077" cy="656215"/>
            <a:chOff x="9317974" y="4631187"/>
            <a:chExt cx="1637519" cy="1288328"/>
          </a:xfrm>
        </p:grpSpPr>
        <p:pic>
          <p:nvPicPr>
            <p:cNvPr id="189" name="Picture 14" descr="부메랑 무료 아이콘 의 Selman Icons">
              <a:extLst>
                <a:ext uri="{FF2B5EF4-FFF2-40B4-BE49-F238E27FC236}">
                  <a16:creationId xmlns:a16="http://schemas.microsoft.com/office/drawing/2014/main" id="{92667155-737B-4805-9F3D-61790D119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83206">
              <a:off x="9317974" y="4631187"/>
              <a:ext cx="1288328" cy="1288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CCE9BFDC-7EF6-4340-B0B0-2EAE0E87AC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1452" y="5293990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>
              <a:extLst>
                <a:ext uri="{FF2B5EF4-FFF2-40B4-BE49-F238E27FC236}">
                  <a16:creationId xmlns:a16="http://schemas.microsoft.com/office/drawing/2014/main" id="{56FFF494-5E58-4224-84C7-6D03C1E899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35299" y="5690710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06C95F4A-A5E3-43B3-8FEF-DB47C6543A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9995" y="551283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6CEDB0CE-7ADA-4759-A2B4-23759C051A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13331" y="515573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1608C6A5-C0E3-4950-A9D0-E32B90F67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46430" y="479862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9D09A67-5299-4289-92D8-8B33DC96A5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76842" y="4978053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428237C6-AF39-4D42-8049-92CB841504D6}"/>
              </a:ext>
            </a:extLst>
          </p:cNvPr>
          <p:cNvGrpSpPr/>
          <p:nvPr/>
        </p:nvGrpSpPr>
        <p:grpSpPr>
          <a:xfrm>
            <a:off x="3142786" y="3335589"/>
            <a:ext cx="2421410" cy="2458713"/>
            <a:chOff x="11556346" y="2099237"/>
            <a:chExt cx="2421410" cy="2458713"/>
          </a:xfrm>
        </p:grpSpPr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07888D73-146D-4419-913B-EEF143D24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1556346" y="3910938"/>
              <a:ext cx="647012" cy="647012"/>
            </a:xfrm>
            <a:prstGeom prst="rect">
              <a:avLst/>
            </a:prstGeom>
          </p:spPr>
        </p:pic>
        <p:pic>
          <p:nvPicPr>
            <p:cNvPr id="186" name="Picture 14" descr="부메랑 무료 아이콘 의 Selman Icons">
              <a:extLst>
                <a:ext uri="{FF2B5EF4-FFF2-40B4-BE49-F238E27FC236}">
                  <a16:creationId xmlns:a16="http://schemas.microsoft.com/office/drawing/2014/main" id="{76077CED-A179-4736-A1CE-6867C1864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93716">
              <a:off x="13203929" y="2843192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E624ABC3-A003-4480-BC95-26D6AE690A13}"/>
                </a:ext>
              </a:extLst>
            </p:cNvPr>
            <p:cNvSpPr/>
            <p:nvPr/>
          </p:nvSpPr>
          <p:spPr>
            <a:xfrm rot="7679382">
              <a:off x="12213082" y="2998371"/>
              <a:ext cx="1378388" cy="1284493"/>
            </a:xfrm>
            <a:custGeom>
              <a:avLst/>
              <a:gdLst>
                <a:gd name="connsiteX0" fmla="*/ 528273 w 3429963"/>
                <a:gd name="connsiteY0" fmla="*/ 2414302 h 3196317"/>
                <a:gd name="connsiteX1" fmla="*/ 592390 w 3429963"/>
                <a:gd name="connsiteY1" fmla="*/ 1892885 h 3196317"/>
                <a:gd name="connsiteX2" fmla="*/ 935967 w 3429963"/>
                <a:gd name="connsiteY2" fmla="*/ 1832363 h 3196317"/>
                <a:gd name="connsiteX3" fmla="*/ 953410 w 3429963"/>
                <a:gd name="connsiteY3" fmla="*/ 1839954 h 3196317"/>
                <a:gd name="connsiteX4" fmla="*/ 953328 w 3429963"/>
                <a:gd name="connsiteY4" fmla="*/ 1838778 h 3196317"/>
                <a:gd name="connsiteX5" fmla="*/ 985524 w 3429963"/>
                <a:gd name="connsiteY5" fmla="*/ 1739816 h 3196317"/>
                <a:gd name="connsiteX6" fmla="*/ 987379 w 3429963"/>
                <a:gd name="connsiteY6" fmla="*/ 1737143 h 3196317"/>
                <a:gd name="connsiteX7" fmla="*/ 57429 w 3429963"/>
                <a:gd name="connsiteY7" fmla="*/ 1370636 h 3196317"/>
                <a:gd name="connsiteX8" fmla="*/ 6336 w 3429963"/>
                <a:gd name="connsiteY8" fmla="*/ 1253075 h 3196317"/>
                <a:gd name="connsiteX9" fmla="*/ 6337 w 3429963"/>
                <a:gd name="connsiteY9" fmla="*/ 1253076 h 3196317"/>
                <a:gd name="connsiteX10" fmla="*/ 123899 w 3429963"/>
                <a:gd name="connsiteY10" fmla="*/ 1201983 h 3196317"/>
                <a:gd name="connsiteX11" fmla="*/ 1131201 w 3429963"/>
                <a:gd name="connsiteY11" fmla="*/ 1598975 h 3196317"/>
                <a:gd name="connsiteX12" fmla="*/ 1971947 w 3429963"/>
                <a:gd name="connsiteY12" fmla="*/ 942356 h 3196317"/>
                <a:gd name="connsiteX13" fmla="*/ 2068356 w 3429963"/>
                <a:gd name="connsiteY13" fmla="*/ 894130 h 3196317"/>
                <a:gd name="connsiteX14" fmla="*/ 2078097 w 3429963"/>
                <a:gd name="connsiteY14" fmla="*/ 892500 h 3196317"/>
                <a:gd name="connsiteX15" fmla="*/ 2960250 w 3429963"/>
                <a:gd name="connsiteY15" fmla="*/ 25977 h 3196317"/>
                <a:gd name="connsiteX16" fmla="*/ 3088429 w 3429963"/>
                <a:gd name="connsiteY16" fmla="*/ 27123 h 3196317"/>
                <a:gd name="connsiteX17" fmla="*/ 3088427 w 3429963"/>
                <a:gd name="connsiteY17" fmla="*/ 27123 h 3196317"/>
                <a:gd name="connsiteX18" fmla="*/ 3087281 w 3429963"/>
                <a:gd name="connsiteY18" fmla="*/ 155302 h 3196317"/>
                <a:gd name="connsiteX19" fmla="*/ 2291753 w 3429963"/>
                <a:gd name="connsiteY19" fmla="*/ 936737 h 3196317"/>
                <a:gd name="connsiteX20" fmla="*/ 2352984 w 3429963"/>
                <a:gd name="connsiteY20" fmla="*/ 989211 h 3196317"/>
                <a:gd name="connsiteX21" fmla="*/ 2352983 w 3429963"/>
                <a:gd name="connsiteY21" fmla="*/ 989211 h 3196317"/>
                <a:gd name="connsiteX22" fmla="*/ 2383631 w 3429963"/>
                <a:gd name="connsiteY22" fmla="*/ 1050479 h 3196317"/>
                <a:gd name="connsiteX23" fmla="*/ 3286992 w 3429963"/>
                <a:gd name="connsiteY23" fmla="*/ 411793 h 3196317"/>
                <a:gd name="connsiteX24" fmla="*/ 3413328 w 3429963"/>
                <a:gd name="connsiteY24" fmla="*/ 433477 h 3196317"/>
                <a:gd name="connsiteX25" fmla="*/ 3413327 w 3429963"/>
                <a:gd name="connsiteY25" fmla="*/ 433477 h 3196317"/>
                <a:gd name="connsiteX26" fmla="*/ 3391643 w 3429963"/>
                <a:gd name="connsiteY26" fmla="*/ 559813 h 3196317"/>
                <a:gd name="connsiteX27" fmla="*/ 2383003 w 3429963"/>
                <a:gd name="connsiteY27" fmla="*/ 1272934 h 3196317"/>
                <a:gd name="connsiteX28" fmla="*/ 2376274 w 3429963"/>
                <a:gd name="connsiteY28" fmla="*/ 1288395 h 3196317"/>
                <a:gd name="connsiteX29" fmla="*/ 2306128 w 3429963"/>
                <a:gd name="connsiteY29" fmla="*/ 1370248 h 3196317"/>
                <a:gd name="connsiteX30" fmla="*/ 1448016 w 3429963"/>
                <a:gd name="connsiteY30" fmla="*/ 2040430 h 3196317"/>
                <a:gd name="connsiteX31" fmla="*/ 1448015 w 3429963"/>
                <a:gd name="connsiteY31" fmla="*/ 3105677 h 3196317"/>
                <a:gd name="connsiteX32" fmla="*/ 1357375 w 3429963"/>
                <a:gd name="connsiteY32" fmla="*/ 3196317 h 3196317"/>
                <a:gd name="connsiteX33" fmla="*/ 1357376 w 3429963"/>
                <a:gd name="connsiteY33" fmla="*/ 3196316 h 3196317"/>
                <a:gd name="connsiteX34" fmla="*/ 1293284 w 3429963"/>
                <a:gd name="connsiteY34" fmla="*/ 3169768 h 3196317"/>
                <a:gd name="connsiteX35" fmla="*/ 1266736 w 3429963"/>
                <a:gd name="connsiteY35" fmla="*/ 3105676 h 3196317"/>
                <a:gd name="connsiteX36" fmla="*/ 1266736 w 3429963"/>
                <a:gd name="connsiteY36" fmla="*/ 2138550 h 3196317"/>
                <a:gd name="connsiteX37" fmla="*/ 1241697 w 3429963"/>
                <a:gd name="connsiteY37" fmla="*/ 2142739 h 3196317"/>
                <a:gd name="connsiteX38" fmla="*/ 1189630 w 3429963"/>
                <a:gd name="connsiteY38" fmla="*/ 2141343 h 3196317"/>
                <a:gd name="connsiteX39" fmla="*/ 1188509 w 3429963"/>
                <a:gd name="connsiteY39" fmla="*/ 2140978 h 3196317"/>
                <a:gd name="connsiteX40" fmla="*/ 1191648 w 3429963"/>
                <a:gd name="connsiteY40" fmla="*/ 2159741 h 3196317"/>
                <a:gd name="connsiteX41" fmla="*/ 1049690 w 3429963"/>
                <a:gd name="connsiteY41" fmla="*/ 2478420 h 3196317"/>
                <a:gd name="connsiteX42" fmla="*/ 528273 w 3429963"/>
                <a:gd name="connsiteY42" fmla="*/ 2414302 h 319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429963" h="3196317">
                  <a:moveTo>
                    <a:pt x="528273" y="2414302"/>
                  </a:moveTo>
                  <a:cubicBezTo>
                    <a:pt x="401993" y="2252611"/>
                    <a:pt x="430699" y="2019165"/>
                    <a:pt x="592390" y="1892885"/>
                  </a:cubicBezTo>
                  <a:cubicBezTo>
                    <a:pt x="693447" y="1813960"/>
                    <a:pt x="822533" y="1795576"/>
                    <a:pt x="935967" y="1832363"/>
                  </a:cubicBezTo>
                  <a:lnTo>
                    <a:pt x="953410" y="1839954"/>
                  </a:lnTo>
                  <a:lnTo>
                    <a:pt x="953328" y="1838778"/>
                  </a:lnTo>
                  <a:cubicBezTo>
                    <a:pt x="957567" y="1804301"/>
                    <a:pt x="968383" y="1770632"/>
                    <a:pt x="985524" y="1739816"/>
                  </a:cubicBezTo>
                  <a:lnTo>
                    <a:pt x="987379" y="1737143"/>
                  </a:lnTo>
                  <a:lnTo>
                    <a:pt x="57429" y="1370636"/>
                  </a:lnTo>
                  <a:cubicBezTo>
                    <a:pt x="10857" y="1352281"/>
                    <a:pt x="-12018" y="1299647"/>
                    <a:pt x="6336" y="1253075"/>
                  </a:cubicBezTo>
                  <a:lnTo>
                    <a:pt x="6337" y="1253076"/>
                  </a:lnTo>
                  <a:cubicBezTo>
                    <a:pt x="24692" y="1206503"/>
                    <a:pt x="77326" y="1183628"/>
                    <a:pt x="123899" y="1201983"/>
                  </a:cubicBezTo>
                  <a:lnTo>
                    <a:pt x="1131201" y="1598975"/>
                  </a:lnTo>
                  <a:lnTo>
                    <a:pt x="1971947" y="942356"/>
                  </a:lnTo>
                  <a:cubicBezTo>
                    <a:pt x="2001487" y="919286"/>
                    <a:pt x="2034304" y="903294"/>
                    <a:pt x="2068356" y="894130"/>
                  </a:cubicBezTo>
                  <a:lnTo>
                    <a:pt x="2078097" y="892500"/>
                  </a:lnTo>
                  <a:lnTo>
                    <a:pt x="2960250" y="25977"/>
                  </a:lnTo>
                  <a:cubicBezTo>
                    <a:pt x="2995961" y="-9102"/>
                    <a:pt x="3053349" y="-8589"/>
                    <a:pt x="3088429" y="27123"/>
                  </a:cubicBezTo>
                  <a:lnTo>
                    <a:pt x="3088427" y="27123"/>
                  </a:lnTo>
                  <a:cubicBezTo>
                    <a:pt x="3123506" y="62835"/>
                    <a:pt x="3122994" y="120223"/>
                    <a:pt x="3087281" y="155302"/>
                  </a:cubicBezTo>
                  <a:lnTo>
                    <a:pt x="2291753" y="936737"/>
                  </a:lnTo>
                  <a:lnTo>
                    <a:pt x="2352984" y="989211"/>
                  </a:lnTo>
                  <a:lnTo>
                    <a:pt x="2352983" y="989211"/>
                  </a:lnTo>
                  <a:lnTo>
                    <a:pt x="2383631" y="1050479"/>
                  </a:lnTo>
                  <a:lnTo>
                    <a:pt x="3286992" y="411793"/>
                  </a:lnTo>
                  <a:cubicBezTo>
                    <a:pt x="3327866" y="382894"/>
                    <a:pt x="3384429" y="392602"/>
                    <a:pt x="3413328" y="433477"/>
                  </a:cubicBezTo>
                  <a:lnTo>
                    <a:pt x="3413327" y="433477"/>
                  </a:lnTo>
                  <a:cubicBezTo>
                    <a:pt x="3442226" y="474351"/>
                    <a:pt x="3432518" y="530914"/>
                    <a:pt x="3391643" y="559813"/>
                  </a:cubicBezTo>
                  <a:lnTo>
                    <a:pt x="2383003" y="1272934"/>
                  </a:lnTo>
                  <a:lnTo>
                    <a:pt x="2376274" y="1288395"/>
                  </a:lnTo>
                  <a:cubicBezTo>
                    <a:pt x="2359133" y="1319212"/>
                    <a:pt x="2335667" y="1347177"/>
                    <a:pt x="2306128" y="1370248"/>
                  </a:cubicBezTo>
                  <a:lnTo>
                    <a:pt x="1448016" y="2040430"/>
                  </a:lnTo>
                  <a:lnTo>
                    <a:pt x="1448015" y="3105677"/>
                  </a:lnTo>
                  <a:cubicBezTo>
                    <a:pt x="1448015" y="3155736"/>
                    <a:pt x="1407434" y="3196317"/>
                    <a:pt x="1357375" y="3196317"/>
                  </a:cubicBezTo>
                  <a:lnTo>
                    <a:pt x="1357376" y="3196316"/>
                  </a:lnTo>
                  <a:cubicBezTo>
                    <a:pt x="1332347" y="3196316"/>
                    <a:pt x="1309687" y="3186171"/>
                    <a:pt x="1293284" y="3169768"/>
                  </a:cubicBezTo>
                  <a:cubicBezTo>
                    <a:pt x="1276881" y="3153365"/>
                    <a:pt x="1266736" y="3130706"/>
                    <a:pt x="1266736" y="3105676"/>
                  </a:cubicBezTo>
                  <a:lnTo>
                    <a:pt x="1266736" y="2138550"/>
                  </a:lnTo>
                  <a:lnTo>
                    <a:pt x="1241697" y="2142739"/>
                  </a:lnTo>
                  <a:cubicBezTo>
                    <a:pt x="1224309" y="2143939"/>
                    <a:pt x="1206869" y="2143463"/>
                    <a:pt x="1189630" y="2141343"/>
                  </a:cubicBezTo>
                  <a:lnTo>
                    <a:pt x="1188509" y="2140978"/>
                  </a:lnTo>
                  <a:lnTo>
                    <a:pt x="1191648" y="2159741"/>
                  </a:lnTo>
                  <a:cubicBezTo>
                    <a:pt x="1199857" y="2278708"/>
                    <a:pt x="1150747" y="2399495"/>
                    <a:pt x="1049690" y="2478420"/>
                  </a:cubicBezTo>
                  <a:cubicBezTo>
                    <a:pt x="887999" y="2604700"/>
                    <a:pt x="654553" y="2575993"/>
                    <a:pt x="528273" y="241430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291A7072-F409-4A4B-BA96-E9CC0C0DE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13436583" y="2099237"/>
              <a:ext cx="541173" cy="803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805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B1804-F68F-4725-BC38-1BCBDA6BD713}"/>
              </a:ext>
            </a:extLst>
          </p:cNvPr>
          <p:cNvSpPr/>
          <p:nvPr/>
        </p:nvSpPr>
        <p:spPr>
          <a:xfrm>
            <a:off x="0" y="-10622"/>
            <a:ext cx="12192000" cy="6868622"/>
          </a:xfrm>
          <a:prstGeom prst="rect">
            <a:avLst/>
          </a:prstGeom>
          <a:solidFill>
            <a:schemeClr val="bg2">
              <a:lumMod val="1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6DF95-F086-45CA-84AE-00409C2F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7" y="773829"/>
            <a:ext cx="5779509" cy="1694835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E9A2768D-0F41-424A-974A-0D1B4C2D4242}"/>
              </a:ext>
            </a:extLst>
          </p:cNvPr>
          <p:cNvGrpSpPr/>
          <p:nvPr/>
        </p:nvGrpSpPr>
        <p:grpSpPr>
          <a:xfrm>
            <a:off x="170327" y="2819268"/>
            <a:ext cx="5668498" cy="3847207"/>
            <a:chOff x="170327" y="2819268"/>
            <a:chExt cx="5668498" cy="384720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2DA5BC-F84D-42D2-83B1-89C8CE1B5DB6}"/>
                </a:ext>
              </a:extLst>
            </p:cNvPr>
            <p:cNvSpPr txBox="1"/>
            <p:nvPr/>
          </p:nvSpPr>
          <p:spPr>
            <a:xfrm>
              <a:off x="170327" y="2819268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무기의 발사는 좌클릭으로 이루어진다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무기의 발사는 플레이어가 무기를 소유할 때만 가능하다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무기는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Atype Obj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박힐 수 있다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</a:t>
              </a: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215BF4A7-1F87-4861-B6BF-3326C3097970}"/>
                </a:ext>
              </a:extLst>
            </p:cNvPr>
            <p:cNvSpPr/>
            <p:nvPr/>
          </p:nvSpPr>
          <p:spPr>
            <a:xfrm>
              <a:off x="250214" y="3935351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CE04A93-898C-4C9D-B6B6-B7AA5055AF33}"/>
                </a:ext>
              </a:extLst>
            </p:cNvPr>
            <p:cNvSpPr/>
            <p:nvPr/>
          </p:nvSpPr>
          <p:spPr>
            <a:xfrm rot="15641054">
              <a:off x="587469" y="5301429"/>
              <a:ext cx="1237285" cy="954153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495E1C4-65E3-4507-828A-CA3F9C0C97BE}"/>
                </a:ext>
              </a:extLst>
            </p:cNvPr>
            <p:cNvGrpSpPr/>
            <p:nvPr/>
          </p:nvGrpSpPr>
          <p:grpSpPr>
            <a:xfrm>
              <a:off x="2782012" y="3935351"/>
              <a:ext cx="556138" cy="2731124"/>
              <a:chOff x="2782012" y="3935351"/>
              <a:chExt cx="556138" cy="2731124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5B3D5EA1-ED82-47DC-8761-78BB4232E7D0}"/>
                  </a:ext>
                </a:extLst>
              </p:cNvPr>
              <p:cNvCxnSpPr/>
              <p:nvPr/>
            </p:nvCxnSpPr>
            <p:spPr>
              <a:xfrm flipH="1">
                <a:off x="3004576" y="3935351"/>
                <a:ext cx="6947" cy="27311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화살표: 오른쪽 74">
                <a:extLst>
                  <a:ext uri="{FF2B5EF4-FFF2-40B4-BE49-F238E27FC236}">
                    <a16:creationId xmlns:a16="http://schemas.microsoft.com/office/drawing/2014/main" id="{A19E9BAD-8B93-416A-AA31-7A826F6D59E1}"/>
                  </a:ext>
                </a:extLst>
              </p:cNvPr>
              <p:cNvSpPr/>
              <p:nvPr/>
            </p:nvSpPr>
            <p:spPr>
              <a:xfrm>
                <a:off x="2782012" y="5004426"/>
                <a:ext cx="556138" cy="48463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60ED111-ECC1-44A7-BF84-D800DB80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72" y="5880722"/>
              <a:ext cx="647012" cy="647012"/>
            </a:xfrm>
            <a:prstGeom prst="rect">
              <a:avLst/>
            </a:prstGeom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B26ADAF3-BBF0-4B18-A60F-0A29EC88EB2D}"/>
                </a:ext>
              </a:extLst>
            </p:cNvPr>
            <p:cNvGrpSpPr/>
            <p:nvPr/>
          </p:nvGrpSpPr>
          <p:grpSpPr>
            <a:xfrm rot="10406075">
              <a:off x="4984621" y="4825225"/>
              <a:ext cx="834077" cy="656215"/>
              <a:chOff x="9317974" y="4631187"/>
              <a:chExt cx="1637519" cy="1288328"/>
            </a:xfrm>
          </p:grpSpPr>
          <p:pic>
            <p:nvPicPr>
              <p:cNvPr id="66" name="Picture 14" descr="부메랑 무료 아이콘 의 Selman Icons">
                <a:extLst>
                  <a:ext uri="{FF2B5EF4-FFF2-40B4-BE49-F238E27FC236}">
                    <a16:creationId xmlns:a16="http://schemas.microsoft.com/office/drawing/2014/main" id="{90975142-8136-46BD-99CB-0C7B733BAE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283206">
                <a:off x="9317974" y="4631187"/>
                <a:ext cx="1288328" cy="1288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6004E14E-0C26-4D93-97E2-BF2895815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452" y="529399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CFB19813-E898-48F2-89F4-618C79C917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35299" y="569071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BF95665-E64E-4A90-99EF-812BDF052B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9995" y="551283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16A729A1-75ED-4FA8-8682-8074E0E824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13331" y="51557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916457BD-0E7A-4180-B11C-6B8153FF71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46430" y="47986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1E7AD717-8255-4D82-9D2C-7C1EB5A25F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76842" y="497805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14" descr="부메랑 무료 아이콘 의 Selman Icons">
              <a:extLst>
                <a:ext uri="{FF2B5EF4-FFF2-40B4-BE49-F238E27FC236}">
                  <a16:creationId xmlns:a16="http://schemas.microsoft.com/office/drawing/2014/main" id="{6C695A50-319D-4F5C-9492-DCD55A49F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93716">
              <a:off x="1421256" y="5209921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EBD4C71D-CCAE-4A71-8C77-7889AA086927}"/>
                </a:ext>
              </a:extLst>
            </p:cNvPr>
            <p:cNvSpPr/>
            <p:nvPr/>
          </p:nvSpPr>
          <p:spPr>
            <a:xfrm rot="14184453">
              <a:off x="2992080" y="5456826"/>
              <a:ext cx="1237285" cy="954153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64DAE8-5913-4E87-B2DC-1C868F259B3B}"/>
              </a:ext>
            </a:extLst>
          </p:cNvPr>
          <p:cNvGrpSpPr/>
          <p:nvPr/>
        </p:nvGrpSpPr>
        <p:grpSpPr>
          <a:xfrm>
            <a:off x="166243" y="2823119"/>
            <a:ext cx="5668498" cy="3847207"/>
            <a:chOff x="6275840" y="2819268"/>
            <a:chExt cx="5668498" cy="384720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A59283-C62D-4955-A1B0-1831F9D813A8}"/>
                </a:ext>
              </a:extLst>
            </p:cNvPr>
            <p:cNvGrpSpPr/>
            <p:nvPr/>
          </p:nvGrpSpPr>
          <p:grpSpPr>
            <a:xfrm>
              <a:off x="6275840" y="2819268"/>
              <a:ext cx="5668498" cy="3847207"/>
              <a:chOff x="6275840" y="2819268"/>
              <a:chExt cx="5668498" cy="384720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F7FAB7-1C1C-43CB-B14B-F1910277115B}"/>
                  </a:ext>
                </a:extLst>
              </p:cNvPr>
              <p:cNvSpPr txBox="1"/>
              <p:nvPr/>
            </p:nvSpPr>
            <p:spPr>
              <a:xfrm>
                <a:off x="6275840" y="2819268"/>
                <a:ext cx="5668498" cy="3847207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무기와 플레이어가 </a:t>
                </a:r>
                <a:r>
                  <a:rPr lang="ko-KR" altLang="en-US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어떤 방식으로 라도 접촉하면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무기를 회수하고 발사 준비 상태가 된다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33E935E3-0E3C-4D4C-BFBE-3D3FD44B7A5C}"/>
                  </a:ext>
                </a:extLst>
              </p:cNvPr>
              <p:cNvSpPr/>
              <p:nvPr/>
            </p:nvSpPr>
            <p:spPr>
              <a:xfrm>
                <a:off x="6351480" y="3932288"/>
                <a:ext cx="5522618" cy="2628908"/>
              </a:xfrm>
              <a:prstGeom prst="roundRect">
                <a:avLst>
                  <a:gd name="adj" fmla="val 7247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52AAFF3F-C5B3-4AF8-8A02-53F8E8FB7DCA}"/>
                  </a:ext>
                </a:extLst>
              </p:cNvPr>
              <p:cNvGrpSpPr/>
              <p:nvPr/>
            </p:nvGrpSpPr>
            <p:grpSpPr>
              <a:xfrm>
                <a:off x="8901442" y="3932288"/>
                <a:ext cx="556138" cy="2628908"/>
                <a:chOff x="2758167" y="3978474"/>
                <a:chExt cx="556138" cy="2628908"/>
              </a:xfrm>
            </p:grpSpPr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8E844853-96CE-422E-B067-6DF426213A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9514" y="3978474"/>
                  <a:ext cx="0" cy="262890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화살표: 오른쪽 144">
                  <a:extLst>
                    <a:ext uri="{FF2B5EF4-FFF2-40B4-BE49-F238E27FC236}">
                      <a16:creationId xmlns:a16="http://schemas.microsoft.com/office/drawing/2014/main" id="{4F7460E3-6688-4399-A9D7-69A9C24021FA}"/>
                    </a:ext>
                  </a:extLst>
                </p:cNvPr>
                <p:cNvSpPr/>
                <p:nvPr/>
              </p:nvSpPr>
              <p:spPr>
                <a:xfrm>
                  <a:off x="2758167" y="5012165"/>
                  <a:ext cx="556138" cy="484632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1DB3C308-B22A-416B-887D-28C9C122603F}"/>
                  </a:ext>
                </a:extLst>
              </p:cNvPr>
              <p:cNvSpPr/>
              <p:nvPr/>
            </p:nvSpPr>
            <p:spPr>
              <a:xfrm rot="14184453">
                <a:off x="6580970" y="5456826"/>
                <a:ext cx="1237285" cy="954153"/>
              </a:xfrm>
              <a:custGeom>
                <a:avLst/>
                <a:gdLst>
                  <a:gd name="connsiteX0" fmla="*/ 3215703 w 3247573"/>
                  <a:gd name="connsiteY0" fmla="*/ 1947071 h 2504420"/>
                  <a:gd name="connsiteX1" fmla="*/ 2725674 w 3247573"/>
                  <a:gd name="connsiteY1" fmla="*/ 2136437 h 2504420"/>
                  <a:gd name="connsiteX2" fmla="*/ 2510271 w 3247573"/>
                  <a:gd name="connsiteY2" fmla="*/ 1862011 h 2504420"/>
                  <a:gd name="connsiteX3" fmla="*/ 2508739 w 3247573"/>
                  <a:gd name="connsiteY3" fmla="*/ 1843050 h 2504420"/>
                  <a:gd name="connsiteX4" fmla="*/ 2507741 w 3247573"/>
                  <a:gd name="connsiteY4" fmla="*/ 1843677 h 2504420"/>
                  <a:gd name="connsiteX5" fmla="*/ 2352293 w 3247573"/>
                  <a:gd name="connsiteY5" fmla="*/ 1855800 h 2504420"/>
                  <a:gd name="connsiteX6" fmla="*/ 2335618 w 3247573"/>
                  <a:gd name="connsiteY6" fmla="*/ 1850345 h 2504420"/>
                  <a:gd name="connsiteX7" fmla="*/ 1911172 w 3247573"/>
                  <a:gd name="connsiteY7" fmla="*/ 1918091 h 2504420"/>
                  <a:gd name="connsiteX8" fmla="*/ 1911171 w 3247573"/>
                  <a:gd name="connsiteY8" fmla="*/ 2413780 h 2504420"/>
                  <a:gd name="connsiteX9" fmla="*/ 1904048 w 3247573"/>
                  <a:gd name="connsiteY9" fmla="*/ 2449061 h 2504420"/>
                  <a:gd name="connsiteX10" fmla="*/ 1820531 w 3247573"/>
                  <a:gd name="connsiteY10" fmla="*/ 2504420 h 2504420"/>
                  <a:gd name="connsiteX11" fmla="*/ 1820532 w 3247573"/>
                  <a:gd name="connsiteY11" fmla="*/ 2504419 h 2504420"/>
                  <a:gd name="connsiteX12" fmla="*/ 1729892 w 3247573"/>
                  <a:gd name="connsiteY12" fmla="*/ 2413779 h 2504420"/>
                  <a:gd name="connsiteX13" fmla="*/ 1729892 w 3247573"/>
                  <a:gd name="connsiteY13" fmla="*/ 1864176 h 2504420"/>
                  <a:gd name="connsiteX14" fmla="*/ 1737015 w 3247573"/>
                  <a:gd name="connsiteY14" fmla="*/ 1828895 h 2504420"/>
                  <a:gd name="connsiteX15" fmla="*/ 1739687 w 3247573"/>
                  <a:gd name="connsiteY15" fmla="*/ 1824932 h 2504420"/>
                  <a:gd name="connsiteX16" fmla="*/ 1739975 w 3247573"/>
                  <a:gd name="connsiteY16" fmla="*/ 1817902 h 2504420"/>
                  <a:gd name="connsiteX17" fmla="*/ 1813723 w 3247573"/>
                  <a:gd name="connsiteY17" fmla="*/ 1750072 h 2504420"/>
                  <a:gd name="connsiteX18" fmla="*/ 2023937 w 3247573"/>
                  <a:gd name="connsiteY18" fmla="*/ 1716519 h 2504420"/>
                  <a:gd name="connsiteX19" fmla="*/ 1236879 w 3247573"/>
                  <a:gd name="connsiteY19" fmla="*/ 1368210 h 2504420"/>
                  <a:gd name="connsiteX20" fmla="*/ 1205996 w 3247573"/>
                  <a:gd name="connsiteY20" fmla="*/ 1350646 h 2504420"/>
                  <a:gd name="connsiteX21" fmla="*/ 1201069 w 3247573"/>
                  <a:gd name="connsiteY21" fmla="*/ 1351705 h 2504420"/>
                  <a:gd name="connsiteX22" fmla="*/ 598367 w 3247573"/>
                  <a:gd name="connsiteY22" fmla="*/ 1359251 h 2504420"/>
                  <a:gd name="connsiteX23" fmla="*/ 536547 w 3247573"/>
                  <a:gd name="connsiteY23" fmla="*/ 1334546 h 2504420"/>
                  <a:gd name="connsiteX24" fmla="*/ 529890 w 3247573"/>
                  <a:gd name="connsiteY24" fmla="*/ 1324934 h 2504420"/>
                  <a:gd name="connsiteX25" fmla="*/ 516240 w 3247573"/>
                  <a:gd name="connsiteY25" fmla="*/ 1318408 h 2504420"/>
                  <a:gd name="connsiteX26" fmla="*/ 34675 w 3247573"/>
                  <a:gd name="connsiteY26" fmla="*/ 955914 h 2504420"/>
                  <a:gd name="connsiteX27" fmla="*/ 17492 w 3247573"/>
                  <a:gd name="connsiteY27" fmla="*/ 834108 h 2504420"/>
                  <a:gd name="connsiteX28" fmla="*/ 139299 w 3247573"/>
                  <a:gd name="connsiteY28" fmla="*/ 816924 h 2504420"/>
                  <a:gd name="connsiteX29" fmla="*/ 620864 w 3247573"/>
                  <a:gd name="connsiteY29" fmla="*/ 1179418 h 2504420"/>
                  <a:gd name="connsiteX30" fmla="*/ 625759 w 3247573"/>
                  <a:gd name="connsiteY30" fmla="*/ 1184928 h 2504420"/>
                  <a:gd name="connsiteX31" fmla="*/ 1086624 w 3247573"/>
                  <a:gd name="connsiteY31" fmla="*/ 1179158 h 2504420"/>
                  <a:gd name="connsiteX32" fmla="*/ 1075243 w 3247573"/>
                  <a:gd name="connsiteY32" fmla="*/ 1115372 h 2504420"/>
                  <a:gd name="connsiteX33" fmla="*/ 1098496 w 3247573"/>
                  <a:gd name="connsiteY33" fmla="*/ 1010112 h 2504420"/>
                  <a:gd name="connsiteX34" fmla="*/ 1098497 w 3247573"/>
                  <a:gd name="connsiteY34" fmla="*/ 1010113 h 2504420"/>
                  <a:gd name="connsiteX35" fmla="*/ 1118886 w 3247573"/>
                  <a:gd name="connsiteY35" fmla="*/ 981301 h 2504420"/>
                  <a:gd name="connsiteX36" fmla="*/ 716779 w 3247573"/>
                  <a:gd name="connsiteY36" fmla="*/ 763877 h 2504420"/>
                  <a:gd name="connsiteX37" fmla="*/ 674794 w 3247573"/>
                  <a:gd name="connsiteY37" fmla="*/ 712212 h 2504420"/>
                  <a:gd name="connsiteX38" fmla="*/ 673768 w 3247573"/>
                  <a:gd name="connsiteY38" fmla="*/ 701737 h 2504420"/>
                  <a:gd name="connsiteX39" fmla="*/ 673323 w 3247573"/>
                  <a:gd name="connsiteY39" fmla="*/ 701457 h 2504420"/>
                  <a:gd name="connsiteX40" fmla="*/ 653350 w 3247573"/>
                  <a:gd name="connsiteY40" fmla="*/ 673276 h 2504420"/>
                  <a:gd name="connsiteX41" fmla="*/ 409039 w 3247573"/>
                  <a:gd name="connsiteY41" fmla="*/ 122261 h 2504420"/>
                  <a:gd name="connsiteX42" fmla="*/ 453299 w 3247573"/>
                  <a:gd name="connsiteY42" fmla="*/ 7487 h 2504420"/>
                  <a:gd name="connsiteX43" fmla="*/ 568073 w 3247573"/>
                  <a:gd name="connsiteY43" fmla="*/ 51747 h 2504420"/>
                  <a:gd name="connsiteX44" fmla="*/ 812385 w 3247573"/>
                  <a:gd name="connsiteY44" fmla="*/ 602763 h 2504420"/>
                  <a:gd name="connsiteX45" fmla="*/ 816172 w 3247573"/>
                  <a:gd name="connsiteY45" fmla="*/ 619851 h 2504420"/>
                  <a:gd name="connsiteX46" fmla="*/ 1264639 w 3247573"/>
                  <a:gd name="connsiteY46" fmla="*/ 862343 h 2504420"/>
                  <a:gd name="connsiteX47" fmla="*/ 1299039 w 3247573"/>
                  <a:gd name="connsiteY47" fmla="*/ 852703 h 2504420"/>
                  <a:gd name="connsiteX48" fmla="*/ 1456595 w 3247573"/>
                  <a:gd name="connsiteY48" fmla="*/ 871730 h 2504420"/>
                  <a:gd name="connsiteX49" fmla="*/ 2227454 w 3247573"/>
                  <a:gd name="connsiteY49" fmla="*/ 1212869 h 2504420"/>
                  <a:gd name="connsiteX50" fmla="*/ 1786955 w 3247573"/>
                  <a:gd name="connsiteY50" fmla="*/ 602557 h 2504420"/>
                  <a:gd name="connsiteX51" fmla="*/ 1807405 w 3247573"/>
                  <a:gd name="connsiteY51" fmla="*/ 476014 h 2504420"/>
                  <a:gd name="connsiteX52" fmla="*/ 1807404 w 3247573"/>
                  <a:gd name="connsiteY52" fmla="*/ 476016 h 2504420"/>
                  <a:gd name="connsiteX53" fmla="*/ 1933947 w 3247573"/>
                  <a:gd name="connsiteY53" fmla="*/ 496465 h 2504420"/>
                  <a:gd name="connsiteX54" fmla="*/ 2561535 w 3247573"/>
                  <a:gd name="connsiteY54" fmla="*/ 1365988 h 2504420"/>
                  <a:gd name="connsiteX55" fmla="*/ 2567544 w 3247573"/>
                  <a:gd name="connsiteY55" fmla="*/ 1369406 h 2504420"/>
                  <a:gd name="connsiteX56" fmla="*/ 2663103 w 3247573"/>
                  <a:gd name="connsiteY56" fmla="*/ 1492611 h 2504420"/>
                  <a:gd name="connsiteX57" fmla="*/ 2663310 w 3247573"/>
                  <a:gd name="connsiteY57" fmla="*/ 1493772 h 2504420"/>
                  <a:gd name="connsiteX58" fmla="*/ 2678375 w 3247573"/>
                  <a:gd name="connsiteY58" fmla="*/ 1482155 h 2504420"/>
                  <a:gd name="connsiteX59" fmla="*/ 3026337 w 3247573"/>
                  <a:gd name="connsiteY59" fmla="*/ 1457043 h 2504420"/>
                  <a:gd name="connsiteX60" fmla="*/ 3215703 w 3247573"/>
                  <a:gd name="connsiteY60" fmla="*/ 1947071 h 250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247573" h="2504420">
                    <a:moveTo>
                      <a:pt x="3215703" y="1947071"/>
                    </a:moveTo>
                    <a:cubicBezTo>
                      <a:pt x="3132677" y="2134681"/>
                      <a:pt x="2913284" y="2219463"/>
                      <a:pt x="2725674" y="2136437"/>
                    </a:cubicBezTo>
                    <a:cubicBezTo>
                      <a:pt x="2608418" y="2084546"/>
                      <a:pt x="2531329" y="1979387"/>
                      <a:pt x="2510271" y="1862011"/>
                    </a:cubicBezTo>
                    <a:lnTo>
                      <a:pt x="2508739" y="1843050"/>
                    </a:lnTo>
                    <a:lnTo>
                      <a:pt x="2507741" y="1843677"/>
                    </a:lnTo>
                    <a:cubicBezTo>
                      <a:pt x="2459139" y="1862459"/>
                      <a:pt x="2405163" y="1867335"/>
                      <a:pt x="2352293" y="1855800"/>
                    </a:cubicBezTo>
                    <a:lnTo>
                      <a:pt x="2335618" y="1850345"/>
                    </a:lnTo>
                    <a:lnTo>
                      <a:pt x="1911172" y="1918091"/>
                    </a:lnTo>
                    <a:lnTo>
                      <a:pt x="1911171" y="2413780"/>
                    </a:lnTo>
                    <a:cubicBezTo>
                      <a:pt x="1911171" y="2426295"/>
                      <a:pt x="1908635" y="2438217"/>
                      <a:pt x="1904048" y="2449061"/>
                    </a:cubicBezTo>
                    <a:cubicBezTo>
                      <a:pt x="1890288" y="2481593"/>
                      <a:pt x="1858075" y="2504420"/>
                      <a:pt x="1820531" y="2504420"/>
                    </a:cubicBezTo>
                    <a:lnTo>
                      <a:pt x="1820532" y="2504419"/>
                    </a:lnTo>
                    <a:cubicBezTo>
                      <a:pt x="1770473" y="2504419"/>
                      <a:pt x="1729892" y="2463838"/>
                      <a:pt x="1729892" y="2413779"/>
                    </a:cubicBezTo>
                    <a:lnTo>
                      <a:pt x="1729892" y="1864176"/>
                    </a:lnTo>
                    <a:cubicBezTo>
                      <a:pt x="1729892" y="1851661"/>
                      <a:pt x="1732428" y="1839739"/>
                      <a:pt x="1737015" y="1828895"/>
                    </a:cubicBezTo>
                    <a:lnTo>
                      <a:pt x="1739687" y="1824932"/>
                    </a:lnTo>
                    <a:lnTo>
                      <a:pt x="1739975" y="1817902"/>
                    </a:lnTo>
                    <a:cubicBezTo>
                      <a:pt x="1748436" y="1783608"/>
                      <a:pt x="1776648" y="1755989"/>
                      <a:pt x="1813723" y="1750072"/>
                    </a:cubicBezTo>
                    <a:lnTo>
                      <a:pt x="2023937" y="1716519"/>
                    </a:lnTo>
                    <a:lnTo>
                      <a:pt x="1236879" y="1368210"/>
                    </a:lnTo>
                    <a:lnTo>
                      <a:pt x="1205996" y="1350646"/>
                    </a:lnTo>
                    <a:lnTo>
                      <a:pt x="1201069" y="1351705"/>
                    </a:lnTo>
                    <a:lnTo>
                      <a:pt x="598367" y="1359251"/>
                    </a:lnTo>
                    <a:cubicBezTo>
                      <a:pt x="574349" y="1359552"/>
                      <a:pt x="552483" y="1350089"/>
                      <a:pt x="536547" y="1334546"/>
                    </a:cubicBezTo>
                    <a:lnTo>
                      <a:pt x="529890" y="1324934"/>
                    </a:lnTo>
                    <a:lnTo>
                      <a:pt x="516240" y="1318408"/>
                    </a:lnTo>
                    <a:lnTo>
                      <a:pt x="34675" y="955914"/>
                    </a:lnTo>
                    <a:cubicBezTo>
                      <a:pt x="-3705" y="927024"/>
                      <a:pt x="-11399" y="872488"/>
                      <a:pt x="17492" y="834108"/>
                    </a:cubicBezTo>
                    <a:cubicBezTo>
                      <a:pt x="46383" y="795727"/>
                      <a:pt x="100918" y="788034"/>
                      <a:pt x="139299" y="816924"/>
                    </a:cubicBezTo>
                    <a:lnTo>
                      <a:pt x="620864" y="1179418"/>
                    </a:lnTo>
                    <a:lnTo>
                      <a:pt x="625759" y="1184928"/>
                    </a:lnTo>
                    <a:lnTo>
                      <a:pt x="1086624" y="1179158"/>
                    </a:lnTo>
                    <a:lnTo>
                      <a:pt x="1075243" y="1115372"/>
                    </a:lnTo>
                    <a:cubicBezTo>
                      <a:pt x="1075824" y="1080113"/>
                      <a:pt x="1083328" y="1044387"/>
                      <a:pt x="1098496" y="1010112"/>
                    </a:cubicBezTo>
                    <a:lnTo>
                      <a:pt x="1098497" y="1010113"/>
                    </a:lnTo>
                    <a:lnTo>
                      <a:pt x="1118886" y="981301"/>
                    </a:lnTo>
                    <a:lnTo>
                      <a:pt x="716779" y="763877"/>
                    </a:lnTo>
                    <a:cubicBezTo>
                      <a:pt x="695650" y="752452"/>
                      <a:pt x="681153" y="733545"/>
                      <a:pt x="674794" y="712212"/>
                    </a:cubicBezTo>
                    <a:lnTo>
                      <a:pt x="673768" y="701737"/>
                    </a:lnTo>
                    <a:lnTo>
                      <a:pt x="673323" y="701457"/>
                    </a:lnTo>
                    <a:cubicBezTo>
                      <a:pt x="665081" y="693728"/>
                      <a:pt x="658218" y="684255"/>
                      <a:pt x="653350" y="673276"/>
                    </a:cubicBezTo>
                    <a:lnTo>
                      <a:pt x="409039" y="122261"/>
                    </a:lnTo>
                    <a:cubicBezTo>
                      <a:pt x="389567" y="78345"/>
                      <a:pt x="409383" y="26958"/>
                      <a:pt x="453299" y="7487"/>
                    </a:cubicBezTo>
                    <a:cubicBezTo>
                      <a:pt x="497215" y="-11985"/>
                      <a:pt x="548602" y="7832"/>
                      <a:pt x="568073" y="51747"/>
                    </a:cubicBezTo>
                    <a:lnTo>
                      <a:pt x="812385" y="602763"/>
                    </a:lnTo>
                    <a:lnTo>
                      <a:pt x="816172" y="619851"/>
                    </a:lnTo>
                    <a:lnTo>
                      <a:pt x="1264639" y="862343"/>
                    </a:lnTo>
                    <a:lnTo>
                      <a:pt x="1299039" y="852703"/>
                    </a:lnTo>
                    <a:cubicBezTo>
                      <a:pt x="1350504" y="843470"/>
                      <a:pt x="1405183" y="848978"/>
                      <a:pt x="1456595" y="871730"/>
                    </a:cubicBezTo>
                    <a:lnTo>
                      <a:pt x="2227454" y="1212869"/>
                    </a:lnTo>
                    <a:lnTo>
                      <a:pt x="1786955" y="602557"/>
                    </a:lnTo>
                    <a:cubicBezTo>
                      <a:pt x="1757658" y="561966"/>
                      <a:pt x="1766814" y="505311"/>
                      <a:pt x="1807405" y="476014"/>
                    </a:cubicBezTo>
                    <a:lnTo>
                      <a:pt x="1807404" y="476016"/>
                    </a:lnTo>
                    <a:cubicBezTo>
                      <a:pt x="1847995" y="446719"/>
                      <a:pt x="1904650" y="455875"/>
                      <a:pt x="1933947" y="496465"/>
                    </a:cubicBezTo>
                    <a:lnTo>
                      <a:pt x="2561535" y="1365988"/>
                    </a:lnTo>
                    <a:lnTo>
                      <a:pt x="2567544" y="1369406"/>
                    </a:lnTo>
                    <a:cubicBezTo>
                      <a:pt x="2611634" y="1400781"/>
                      <a:pt x="2644321" y="1444009"/>
                      <a:pt x="2663103" y="1492611"/>
                    </a:cubicBezTo>
                    <a:lnTo>
                      <a:pt x="2663310" y="1493772"/>
                    </a:lnTo>
                    <a:lnTo>
                      <a:pt x="2678375" y="1482155"/>
                    </a:lnTo>
                    <a:cubicBezTo>
                      <a:pt x="2779409" y="1418811"/>
                      <a:pt x="2909081" y="1405152"/>
                      <a:pt x="3026337" y="1457043"/>
                    </a:cubicBezTo>
                    <a:cubicBezTo>
                      <a:pt x="3213946" y="1540069"/>
                      <a:pt x="3298728" y="1759462"/>
                      <a:pt x="3215703" y="194707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자유형: 도형 165">
                <a:extLst>
                  <a:ext uri="{FF2B5EF4-FFF2-40B4-BE49-F238E27FC236}">
                    <a16:creationId xmlns:a16="http://schemas.microsoft.com/office/drawing/2014/main" id="{C2FFCA19-6BF9-440E-9157-0993FA874A8F}"/>
                  </a:ext>
                </a:extLst>
              </p:cNvPr>
              <p:cNvSpPr/>
              <p:nvPr/>
            </p:nvSpPr>
            <p:spPr>
              <a:xfrm rot="2011457">
                <a:off x="9379160" y="5381917"/>
                <a:ext cx="810869" cy="1116764"/>
              </a:xfrm>
              <a:custGeom>
                <a:avLst/>
                <a:gdLst>
                  <a:gd name="connsiteX0" fmla="*/ 166353 w 2379311"/>
                  <a:gd name="connsiteY0" fmla="*/ 233578 h 3276890"/>
                  <a:gd name="connsiteX1" fmla="*/ 681196 w 2379311"/>
                  <a:gd name="connsiteY1" fmla="*/ 338097 h 3276890"/>
                  <a:gd name="connsiteX2" fmla="*/ 714784 w 2379311"/>
                  <a:gd name="connsiteY2" fmla="*/ 685343 h 3276890"/>
                  <a:gd name="connsiteX3" fmla="*/ 705858 w 2379311"/>
                  <a:gd name="connsiteY3" fmla="*/ 702142 h 3276890"/>
                  <a:gd name="connsiteX4" fmla="*/ 707037 w 2379311"/>
                  <a:gd name="connsiteY4" fmla="*/ 702152 h 3276890"/>
                  <a:gd name="connsiteX5" fmla="*/ 844521 w 2379311"/>
                  <a:gd name="connsiteY5" fmla="*/ 775699 h 3276890"/>
                  <a:gd name="connsiteX6" fmla="*/ 850450 w 2379311"/>
                  <a:gd name="connsiteY6" fmla="*/ 782948 h 3276890"/>
                  <a:gd name="connsiteX7" fmla="*/ 1591684 w 2379311"/>
                  <a:gd name="connsiteY7" fmla="*/ 27173 h 3276890"/>
                  <a:gd name="connsiteX8" fmla="*/ 1719862 w 2379311"/>
                  <a:gd name="connsiteY8" fmla="*/ 25928 h 3276890"/>
                  <a:gd name="connsiteX9" fmla="*/ 1719861 w 2379311"/>
                  <a:gd name="connsiteY9" fmla="*/ 25928 h 3276890"/>
                  <a:gd name="connsiteX10" fmla="*/ 1721106 w 2379311"/>
                  <a:gd name="connsiteY10" fmla="*/ 154106 h 3276890"/>
                  <a:gd name="connsiteX11" fmla="*/ 956094 w 2379311"/>
                  <a:gd name="connsiteY11" fmla="*/ 934126 h 3276890"/>
                  <a:gd name="connsiteX12" fmla="*/ 1521431 w 2379311"/>
                  <a:gd name="connsiteY12" fmla="*/ 1787472 h 3276890"/>
                  <a:gd name="connsiteX13" fmla="*/ 1562005 w 2379311"/>
                  <a:gd name="connsiteY13" fmla="*/ 1887342 h 3276890"/>
                  <a:gd name="connsiteX14" fmla="*/ 1562871 w 2379311"/>
                  <a:gd name="connsiteY14" fmla="*/ 1897181 h 3276890"/>
                  <a:gd name="connsiteX15" fmla="*/ 2358081 w 2379311"/>
                  <a:gd name="connsiteY15" fmla="*/ 2844121 h 3276890"/>
                  <a:gd name="connsiteX16" fmla="*/ 2346959 w 2379311"/>
                  <a:gd name="connsiteY16" fmla="*/ 2971822 h 3276890"/>
                  <a:gd name="connsiteX17" fmla="*/ 2346960 w 2379311"/>
                  <a:gd name="connsiteY17" fmla="*/ 2971821 h 3276890"/>
                  <a:gd name="connsiteX18" fmla="*/ 2219259 w 2379311"/>
                  <a:gd name="connsiteY18" fmla="*/ 2960699 h 3276890"/>
                  <a:gd name="connsiteX19" fmla="*/ 1502134 w 2379311"/>
                  <a:gd name="connsiteY19" fmla="*/ 2106745 h 3276890"/>
                  <a:gd name="connsiteX20" fmla="*/ 1445051 w 2379311"/>
                  <a:gd name="connsiteY20" fmla="*/ 2163704 h 3276890"/>
                  <a:gd name="connsiteX21" fmla="*/ 1445052 w 2379311"/>
                  <a:gd name="connsiteY21" fmla="*/ 2163703 h 3276890"/>
                  <a:gd name="connsiteX22" fmla="*/ 1381584 w 2379311"/>
                  <a:gd name="connsiteY22" fmla="*/ 2189488 h 3276890"/>
                  <a:gd name="connsiteX23" fmla="*/ 1947998 w 2379311"/>
                  <a:gd name="connsiteY23" fmla="*/ 3139833 h 3276890"/>
                  <a:gd name="connsiteX24" fmla="*/ 1916543 w 2379311"/>
                  <a:gd name="connsiteY24" fmla="*/ 3264098 h 3276890"/>
                  <a:gd name="connsiteX25" fmla="*/ 1916544 w 2379311"/>
                  <a:gd name="connsiteY25" fmla="*/ 3264096 h 3276890"/>
                  <a:gd name="connsiteX26" fmla="*/ 1792278 w 2379311"/>
                  <a:gd name="connsiteY26" fmla="*/ 3232642 h 3276890"/>
                  <a:gd name="connsiteX27" fmla="*/ 1159852 w 2379311"/>
                  <a:gd name="connsiteY27" fmla="*/ 2171542 h 3276890"/>
                  <a:gd name="connsiteX28" fmla="*/ 1144962 w 2379311"/>
                  <a:gd name="connsiteY28" fmla="*/ 2163630 h 3276890"/>
                  <a:gd name="connsiteX29" fmla="*/ 1068820 w 2379311"/>
                  <a:gd name="connsiteY29" fmla="*/ 2087323 h 3276890"/>
                  <a:gd name="connsiteX30" fmla="*/ 598153 w 2379311"/>
                  <a:gd name="connsiteY30" fmla="*/ 1376878 h 3276890"/>
                  <a:gd name="connsiteX31" fmla="*/ 598152 w 2379311"/>
                  <a:gd name="connsiteY31" fmla="*/ 2153247 h 3276890"/>
                  <a:gd name="connsiteX32" fmla="*/ 507512 w 2379311"/>
                  <a:gd name="connsiteY32" fmla="*/ 2243887 h 3276890"/>
                  <a:gd name="connsiteX33" fmla="*/ 507513 w 2379311"/>
                  <a:gd name="connsiteY33" fmla="*/ 2243886 h 3276890"/>
                  <a:gd name="connsiteX34" fmla="*/ 416873 w 2379311"/>
                  <a:gd name="connsiteY34" fmla="*/ 2153246 h 3276890"/>
                  <a:gd name="connsiteX35" fmla="*/ 416873 w 2379311"/>
                  <a:gd name="connsiteY35" fmla="*/ 1099407 h 3276890"/>
                  <a:gd name="connsiteX36" fmla="*/ 401105 w 2379311"/>
                  <a:gd name="connsiteY36" fmla="*/ 1069460 h 3276890"/>
                  <a:gd name="connsiteX37" fmla="*/ 386992 w 2379311"/>
                  <a:gd name="connsiteY37" fmla="*/ 914180 h 3276890"/>
                  <a:gd name="connsiteX38" fmla="*/ 387443 w 2379311"/>
                  <a:gd name="connsiteY38" fmla="*/ 913091 h 3276890"/>
                  <a:gd name="connsiteX39" fmla="*/ 368493 w 2379311"/>
                  <a:gd name="connsiteY39" fmla="*/ 914759 h 3276890"/>
                  <a:gd name="connsiteX40" fmla="*/ 61834 w 2379311"/>
                  <a:gd name="connsiteY40" fmla="*/ 748421 h 3276890"/>
                  <a:gd name="connsiteX41" fmla="*/ 166353 w 2379311"/>
                  <a:gd name="connsiteY41" fmla="*/ 233578 h 327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379311" h="3276890">
                    <a:moveTo>
                      <a:pt x="166353" y="233578"/>
                    </a:moveTo>
                    <a:cubicBezTo>
                      <a:pt x="337385" y="120270"/>
                      <a:pt x="567888" y="167065"/>
                      <a:pt x="681196" y="338097"/>
                    </a:cubicBezTo>
                    <a:cubicBezTo>
                      <a:pt x="752014" y="444992"/>
                      <a:pt x="760291" y="575118"/>
                      <a:pt x="714784" y="685343"/>
                    </a:cubicBezTo>
                    <a:lnTo>
                      <a:pt x="705858" y="702142"/>
                    </a:lnTo>
                    <a:lnTo>
                      <a:pt x="707037" y="702152"/>
                    </a:lnTo>
                    <a:cubicBezTo>
                      <a:pt x="758100" y="712518"/>
                      <a:pt x="806198" y="737494"/>
                      <a:pt x="844521" y="775699"/>
                    </a:cubicBezTo>
                    <a:lnTo>
                      <a:pt x="850450" y="782948"/>
                    </a:lnTo>
                    <a:lnTo>
                      <a:pt x="1591684" y="27173"/>
                    </a:lnTo>
                    <a:cubicBezTo>
                      <a:pt x="1626736" y="-8566"/>
                      <a:pt x="1684123" y="-9124"/>
                      <a:pt x="1719862" y="25928"/>
                    </a:cubicBezTo>
                    <a:lnTo>
                      <a:pt x="1719861" y="25928"/>
                    </a:lnTo>
                    <a:cubicBezTo>
                      <a:pt x="1755600" y="60980"/>
                      <a:pt x="1756158" y="118367"/>
                      <a:pt x="1721106" y="154106"/>
                    </a:cubicBezTo>
                    <a:lnTo>
                      <a:pt x="956094" y="934126"/>
                    </a:lnTo>
                    <a:lnTo>
                      <a:pt x="1521431" y="1787472"/>
                    </a:lnTo>
                    <a:cubicBezTo>
                      <a:pt x="1542131" y="1818718"/>
                      <a:pt x="1555519" y="1852681"/>
                      <a:pt x="1562005" y="1887342"/>
                    </a:cubicBezTo>
                    <a:lnTo>
                      <a:pt x="1562871" y="1897181"/>
                    </a:lnTo>
                    <a:lnTo>
                      <a:pt x="2358081" y="2844121"/>
                    </a:lnTo>
                    <a:cubicBezTo>
                      <a:pt x="2390274" y="2882456"/>
                      <a:pt x="2385294" y="2939630"/>
                      <a:pt x="2346959" y="2971822"/>
                    </a:cubicBezTo>
                    <a:lnTo>
                      <a:pt x="2346960" y="2971821"/>
                    </a:lnTo>
                    <a:cubicBezTo>
                      <a:pt x="2308625" y="3004013"/>
                      <a:pt x="2251451" y="2999033"/>
                      <a:pt x="2219259" y="2960699"/>
                    </a:cubicBezTo>
                    <a:lnTo>
                      <a:pt x="1502134" y="2106745"/>
                    </a:lnTo>
                    <a:lnTo>
                      <a:pt x="1445051" y="2163704"/>
                    </a:lnTo>
                    <a:lnTo>
                      <a:pt x="1445052" y="2163703"/>
                    </a:lnTo>
                    <a:lnTo>
                      <a:pt x="1381584" y="2189488"/>
                    </a:lnTo>
                    <a:lnTo>
                      <a:pt x="1947998" y="3139833"/>
                    </a:lnTo>
                    <a:cubicBezTo>
                      <a:pt x="1973627" y="3182833"/>
                      <a:pt x="1959544" y="3238469"/>
                      <a:pt x="1916543" y="3264098"/>
                    </a:cubicBezTo>
                    <a:lnTo>
                      <a:pt x="1916544" y="3264096"/>
                    </a:lnTo>
                    <a:cubicBezTo>
                      <a:pt x="1873543" y="3289725"/>
                      <a:pt x="1817907" y="3275643"/>
                      <a:pt x="1792278" y="3232642"/>
                    </a:cubicBezTo>
                    <a:lnTo>
                      <a:pt x="1159852" y="2171542"/>
                    </a:lnTo>
                    <a:lnTo>
                      <a:pt x="1144962" y="2163630"/>
                    </a:lnTo>
                    <a:cubicBezTo>
                      <a:pt x="1115573" y="2144142"/>
                      <a:pt x="1089520" y="2118570"/>
                      <a:pt x="1068820" y="2087323"/>
                    </a:cubicBezTo>
                    <a:lnTo>
                      <a:pt x="598153" y="1376878"/>
                    </a:lnTo>
                    <a:lnTo>
                      <a:pt x="598152" y="2153247"/>
                    </a:lnTo>
                    <a:cubicBezTo>
                      <a:pt x="598152" y="2203306"/>
                      <a:pt x="557571" y="2243887"/>
                      <a:pt x="507512" y="2243887"/>
                    </a:cubicBezTo>
                    <a:lnTo>
                      <a:pt x="507513" y="2243886"/>
                    </a:lnTo>
                    <a:cubicBezTo>
                      <a:pt x="457454" y="2243886"/>
                      <a:pt x="416873" y="2203305"/>
                      <a:pt x="416873" y="2153246"/>
                    </a:cubicBezTo>
                    <a:lnTo>
                      <a:pt x="416873" y="1099407"/>
                    </a:lnTo>
                    <a:lnTo>
                      <a:pt x="401105" y="1069460"/>
                    </a:lnTo>
                    <a:cubicBezTo>
                      <a:pt x="380870" y="1019272"/>
                      <a:pt x="376626" y="965243"/>
                      <a:pt x="386992" y="914180"/>
                    </a:cubicBezTo>
                    <a:lnTo>
                      <a:pt x="387443" y="913091"/>
                    </a:lnTo>
                    <a:lnTo>
                      <a:pt x="368493" y="914759"/>
                    </a:lnTo>
                    <a:cubicBezTo>
                      <a:pt x="249249" y="913681"/>
                      <a:pt x="132652" y="855316"/>
                      <a:pt x="61834" y="748421"/>
                    </a:cubicBezTo>
                    <a:cubicBezTo>
                      <a:pt x="-51473" y="577389"/>
                      <a:pt x="-4679" y="346886"/>
                      <a:pt x="166353" y="23357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6" name="Picture 14" descr="부메랑 무료 아이콘 의 Selman Icons">
                <a:extLst>
                  <a:ext uri="{FF2B5EF4-FFF2-40B4-BE49-F238E27FC236}">
                    <a16:creationId xmlns:a16="http://schemas.microsoft.com/office/drawing/2014/main" id="{B3E202D8-72C8-44D4-86C7-EFEAFAFB5D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293716">
                <a:off x="10025661" y="5209920"/>
                <a:ext cx="656215" cy="656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 descr="키보드의 문자 r 키 - 무료 상호 작용개 아이콘">
                <a:extLst>
                  <a:ext uri="{FF2B5EF4-FFF2-40B4-BE49-F238E27FC236}">
                    <a16:creationId xmlns:a16="http://schemas.microsoft.com/office/drawing/2014/main" id="{7D109336-466A-41DF-9072-D9F2B5518D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0944" y="6043465"/>
                <a:ext cx="484269" cy="4842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39F622C9-7284-41EA-913D-E9E771974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666217">
                <a:off x="10098840" y="4867976"/>
                <a:ext cx="118595" cy="432024"/>
              </a:xfrm>
              <a:prstGeom prst="rect">
                <a:avLst/>
              </a:prstGeom>
            </p:spPr>
          </p:pic>
          <p:pic>
            <p:nvPicPr>
              <p:cNvPr id="182" name="그림 181">
                <a:extLst>
                  <a:ext uri="{FF2B5EF4-FFF2-40B4-BE49-F238E27FC236}">
                    <a16:creationId xmlns:a16="http://schemas.microsoft.com/office/drawing/2014/main" id="{C2315118-8E18-415A-9AF0-141A1AEFB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425598">
                <a:off x="10211565" y="4798148"/>
                <a:ext cx="118595" cy="432024"/>
              </a:xfrm>
              <a:prstGeom prst="rect">
                <a:avLst/>
              </a:prstGeom>
            </p:spPr>
          </p:pic>
          <p:pic>
            <p:nvPicPr>
              <p:cNvPr id="183" name="그림 182">
                <a:extLst>
                  <a:ext uri="{FF2B5EF4-FFF2-40B4-BE49-F238E27FC236}">
                    <a16:creationId xmlns:a16="http://schemas.microsoft.com/office/drawing/2014/main" id="{2AB4BFEB-28B3-4476-BD7F-9E5FA8AB3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79078">
                <a:off x="10321127" y="4773319"/>
                <a:ext cx="118595" cy="432024"/>
              </a:xfrm>
              <a:prstGeom prst="rect">
                <a:avLst/>
              </a:prstGeom>
            </p:spPr>
          </p:pic>
          <p:pic>
            <p:nvPicPr>
              <p:cNvPr id="184" name="그림 183">
                <a:extLst>
                  <a:ext uri="{FF2B5EF4-FFF2-40B4-BE49-F238E27FC236}">
                    <a16:creationId xmlns:a16="http://schemas.microsoft.com/office/drawing/2014/main" id="{0D5D2F92-EC41-41E4-BC2F-BD6699C29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283355">
                <a:off x="10447324" y="4814464"/>
                <a:ext cx="118595" cy="432024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7A6D411-E8F8-4F3F-AFBD-52956DA4EBD2}"/>
                </a:ext>
              </a:extLst>
            </p:cNvPr>
            <p:cNvGrpSpPr/>
            <p:nvPr/>
          </p:nvGrpSpPr>
          <p:grpSpPr>
            <a:xfrm rot="20241639">
              <a:off x="7778167" y="4976913"/>
              <a:ext cx="834077" cy="656215"/>
              <a:chOff x="9317974" y="4631187"/>
              <a:chExt cx="1637519" cy="1288328"/>
            </a:xfrm>
          </p:grpSpPr>
          <p:pic>
            <p:nvPicPr>
              <p:cNvPr id="47" name="Picture 14" descr="부메랑 무료 아이콘 의 Selman Icons">
                <a:extLst>
                  <a:ext uri="{FF2B5EF4-FFF2-40B4-BE49-F238E27FC236}">
                    <a16:creationId xmlns:a16="http://schemas.microsoft.com/office/drawing/2014/main" id="{F85312F4-F48F-4574-A9C7-C0A7D274AA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283206">
                <a:off x="9317974" y="4631187"/>
                <a:ext cx="1288328" cy="1288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6B1C4FFE-80A0-4620-ADD5-64D069A4FE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452" y="529399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F02F88BC-C6B8-4E84-A8C7-92CC650F2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35299" y="569071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C3E70DD0-8A17-4CE0-A47F-7077C7E243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9995" y="551283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AF9895B3-49B2-4112-9058-21256B4693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13331" y="51557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2E030BEF-39F9-4F9C-A8C4-30E8F2C34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76842" y="497805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F095508-7FB1-4948-A5AA-7C5B1A70BA9D}"/>
              </a:ext>
            </a:extLst>
          </p:cNvPr>
          <p:cNvGrpSpPr/>
          <p:nvPr/>
        </p:nvGrpSpPr>
        <p:grpSpPr>
          <a:xfrm>
            <a:off x="6254650" y="2851041"/>
            <a:ext cx="5668498" cy="3816429"/>
            <a:chOff x="170327" y="2819268"/>
            <a:chExt cx="5668498" cy="381642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F4C138-99D1-4DB5-BBEB-EB1B4AD07492}"/>
                </a:ext>
              </a:extLst>
            </p:cNvPr>
            <p:cNvSpPr txBox="1"/>
            <p:nvPr/>
          </p:nvSpPr>
          <p:spPr>
            <a:xfrm>
              <a:off x="170327" y="2819268"/>
              <a:ext cx="5668498" cy="381642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5"/>
              </a:pPr>
              <a:r>
                <a:rPr lang="ko-KR" altLang="en-US" sz="1600" dirty="0">
                  <a:solidFill>
                    <a:schemeClr val="bg1"/>
                  </a:solidFill>
                </a:rPr>
                <a:t>무기가 </a:t>
              </a:r>
              <a:r>
                <a:rPr lang="en-US" altLang="ko-KR" sz="1600" dirty="0">
                  <a:solidFill>
                    <a:schemeClr val="bg1"/>
                  </a:solidFill>
                </a:rPr>
                <a:t>obj</a:t>
              </a:r>
              <a:r>
                <a:rPr lang="ko-KR" altLang="en-US" sz="1600" dirty="0">
                  <a:solidFill>
                    <a:schemeClr val="bg1"/>
                  </a:solidFill>
                </a:rPr>
                <a:t>에 붙어있는 상태에서 회수를 할 때 플레이어는 밀쳐지고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</a:rPr>
                <a:t>피해를 입는다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밀쳐지는 정도와 방향과 피해 정도는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무기가 날아온 거리에 비례한 보정 값에 따라 정해진다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</a:t>
              </a: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F6F59DE0-0952-405C-8516-160F81F02A40}"/>
                </a:ext>
              </a:extLst>
            </p:cNvPr>
            <p:cNvSpPr/>
            <p:nvPr/>
          </p:nvSpPr>
          <p:spPr>
            <a:xfrm>
              <a:off x="250214" y="3935351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CEDE439-FAF7-407A-A9D3-33F28639E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72" y="5880722"/>
              <a:ext cx="647012" cy="647012"/>
            </a:xfrm>
            <a:prstGeom prst="rect">
              <a:avLst/>
            </a:prstGeom>
          </p:spPr>
        </p:pic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0839E1D-4830-427B-A0D1-DB98F0B1B8CC}"/>
                </a:ext>
              </a:extLst>
            </p:cNvPr>
            <p:cNvSpPr/>
            <p:nvPr/>
          </p:nvSpPr>
          <p:spPr>
            <a:xfrm rot="2011457">
              <a:off x="1487654" y="4854046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61200A2-FAA9-4E09-B40B-9A8B859F5DC0}"/>
                </a:ext>
              </a:extLst>
            </p:cNvPr>
            <p:cNvGrpSpPr/>
            <p:nvPr/>
          </p:nvGrpSpPr>
          <p:grpSpPr>
            <a:xfrm rot="512686">
              <a:off x="1782542" y="5130254"/>
              <a:ext cx="834077" cy="656215"/>
              <a:chOff x="9317974" y="4631187"/>
              <a:chExt cx="1637519" cy="1288328"/>
            </a:xfrm>
          </p:grpSpPr>
          <p:pic>
            <p:nvPicPr>
              <p:cNvPr id="89" name="Picture 14" descr="부메랑 무료 아이콘 의 Selman Icons">
                <a:extLst>
                  <a:ext uri="{FF2B5EF4-FFF2-40B4-BE49-F238E27FC236}">
                    <a16:creationId xmlns:a16="http://schemas.microsoft.com/office/drawing/2014/main" id="{ECA313FA-F2FA-4EDA-A81F-7DC29C3948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283206">
                <a:off x="9317974" y="4631187"/>
                <a:ext cx="1288328" cy="1288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DB3905B5-CA44-4DC9-A12D-5A795A805D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452" y="529399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7F7CEFA1-041F-4135-A775-100AF8C711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35299" y="569071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0EC0A00D-A98A-4DB6-A1D3-1933E27562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9995" y="551283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7C9AC8EA-861A-431E-A6FF-8C5CF059A0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13331" y="51557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0955827A-4E0F-49FB-9A16-BD4FF833AB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46430" y="47986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82E3A516-41FF-4E1D-AD2E-B3D05F869B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76842" y="497805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9736DFCC-2031-4F34-BE28-F5C28F46D7FB}"/>
                </a:ext>
              </a:extLst>
            </p:cNvPr>
            <p:cNvGrpSpPr/>
            <p:nvPr/>
          </p:nvGrpSpPr>
          <p:grpSpPr>
            <a:xfrm>
              <a:off x="2782012" y="3935351"/>
              <a:ext cx="556138" cy="2700346"/>
              <a:chOff x="2782012" y="3935351"/>
              <a:chExt cx="556138" cy="2700346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000FBBFB-6C6E-44F5-8ACF-39E3576977DB}"/>
                  </a:ext>
                </a:extLst>
              </p:cNvPr>
              <p:cNvCxnSpPr>
                <a:stCxn id="78" idx="0"/>
                <a:endCxn id="77" idx="2"/>
              </p:cNvCxnSpPr>
              <p:nvPr/>
            </p:nvCxnSpPr>
            <p:spPr>
              <a:xfrm flipH="1">
                <a:off x="3004576" y="3935351"/>
                <a:ext cx="6947" cy="2700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528A703E-D567-4B9A-84B9-DDE1E0F45842}"/>
                  </a:ext>
                </a:extLst>
              </p:cNvPr>
              <p:cNvSpPr/>
              <p:nvPr/>
            </p:nvSpPr>
            <p:spPr>
              <a:xfrm>
                <a:off x="2782012" y="5004426"/>
                <a:ext cx="556138" cy="48463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B15D35E-B2B3-4518-AA72-7907AF0E22DF}"/>
                </a:ext>
              </a:extLst>
            </p:cNvPr>
            <p:cNvSpPr/>
            <p:nvPr/>
          </p:nvSpPr>
          <p:spPr>
            <a:xfrm rot="2011457">
              <a:off x="3349681" y="4678158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4" name="Picture 14" descr="부메랑 무료 아이콘 의 Selman Icons">
              <a:extLst>
                <a:ext uri="{FF2B5EF4-FFF2-40B4-BE49-F238E27FC236}">
                  <a16:creationId xmlns:a16="http://schemas.microsoft.com/office/drawing/2014/main" id="{B5C89755-07B2-4717-B21C-06D45145A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93716">
              <a:off x="3978758" y="4512267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그림 84" descr="지도이(가) 표시된 사진&#10;&#10;자동 생성된 설명">
              <a:extLst>
                <a:ext uri="{FF2B5EF4-FFF2-40B4-BE49-F238E27FC236}">
                  <a16:creationId xmlns:a16="http://schemas.microsoft.com/office/drawing/2014/main" id="{54E28CE6-6F5F-41D3-8090-8AF698C9D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173" y="4545924"/>
              <a:ext cx="1102341" cy="826464"/>
            </a:xfrm>
            <a:prstGeom prst="rect">
              <a:avLst/>
            </a:prstGeom>
          </p:spPr>
        </p:pic>
        <p:pic>
          <p:nvPicPr>
            <p:cNvPr id="86" name="그림 85" descr="지도이(가) 표시된 사진&#10;&#10;자동 생성된 설명">
              <a:extLst>
                <a:ext uri="{FF2B5EF4-FFF2-40B4-BE49-F238E27FC236}">
                  <a16:creationId xmlns:a16="http://schemas.microsoft.com/office/drawing/2014/main" id="{40FA472E-6DDD-4F64-81C2-7BF4EBBEE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977" y="5031915"/>
              <a:ext cx="1102341" cy="826464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BDAA296-75E1-4FA1-A2DC-247D1978FA30}"/>
              </a:ext>
            </a:extLst>
          </p:cNvPr>
          <p:cNvGrpSpPr/>
          <p:nvPr/>
        </p:nvGrpSpPr>
        <p:grpSpPr>
          <a:xfrm>
            <a:off x="6166295" y="2819364"/>
            <a:ext cx="5756861" cy="3823412"/>
            <a:chOff x="6187477" y="2819268"/>
            <a:chExt cx="5756861" cy="382341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DD43AE4-8EB5-4465-AFC0-60CEF1490762}"/>
                </a:ext>
              </a:extLst>
            </p:cNvPr>
            <p:cNvSpPr txBox="1"/>
            <p:nvPr/>
          </p:nvSpPr>
          <p:spPr>
            <a:xfrm>
              <a:off x="6275840" y="2819268"/>
              <a:ext cx="5668498" cy="3600986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무기가 어떠한 상황이던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만약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Obj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닿았고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Obj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 </a:t>
              </a:r>
              <a:r>
                <a:rPr lang="en-US" altLang="ko-KR" b="1" i="0" dirty="0">
                  <a:solidFill>
                    <a:srgbClr val="66FFFF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Atype Obj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이면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Obj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무기가 박힌다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만약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b="1" dirty="0">
                  <a:solidFill>
                    <a:srgbClr val="C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Btype </a:t>
              </a:r>
              <a:r>
                <a:rPr lang="en-US" altLang="ko-KR" sz="1600" b="1" dirty="0">
                  <a:solidFill>
                    <a:srgbClr val="C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Obj</a:t>
              </a:r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라면</a:t>
              </a:r>
              <a:r>
                <a:rPr lang="en-US" altLang="ko-KR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무기는 박히지 않고 그대로 바닥에 떨어진다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Whitney"/>
                </a:rPr>
                <a:t>.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4785D60-69DC-4C07-9CC3-AAD8993E7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187477" y="4910985"/>
              <a:ext cx="1336227" cy="1336227"/>
            </a:xfrm>
            <a:prstGeom prst="rect">
              <a:avLst/>
            </a:prstGeom>
          </p:spPr>
        </p:pic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E5B72DD-47DF-43D7-9B65-B2423BEA4BCE}"/>
                </a:ext>
              </a:extLst>
            </p:cNvPr>
            <p:cNvSpPr/>
            <p:nvPr/>
          </p:nvSpPr>
          <p:spPr>
            <a:xfrm rot="14767708">
              <a:off x="7359050" y="4785496"/>
              <a:ext cx="1744240" cy="1345100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97AD5234-E556-4FB8-91EA-E946BB628B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80749" y="485308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92B9440-31F9-4009-9CD8-3CDDBA9299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84596" y="524980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8105A3B2-027B-410D-87A9-E6653C9F31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9292" y="507193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D44CE3CF-1BF5-43F1-9BA1-D0BC6A2301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2628" y="471482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88F1299B-6434-4998-84CC-E7628C3D08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5727" y="435772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4B9EB4F9-6EC3-4148-BF4D-34C9CD47F4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6139" y="4537148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1274978A-FAFA-4BCB-9B82-E43FB0718556}"/>
                </a:ext>
              </a:extLst>
            </p:cNvPr>
            <p:cNvSpPr/>
            <p:nvPr/>
          </p:nvSpPr>
          <p:spPr>
            <a:xfrm>
              <a:off x="6351480" y="3932288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9EC1CD6-0CA9-44C2-A82A-DB31222B3229}"/>
                </a:ext>
              </a:extLst>
            </p:cNvPr>
            <p:cNvCxnSpPr>
              <a:cxnSpLocks/>
              <a:stCxn id="106" idx="0"/>
              <a:endCxn id="106" idx="2"/>
            </p:cNvCxnSpPr>
            <p:nvPr/>
          </p:nvCxnSpPr>
          <p:spPr>
            <a:xfrm>
              <a:off x="9112789" y="3932288"/>
              <a:ext cx="0" cy="26289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Picture 14" descr="부메랑 무료 아이콘 의 Selman Icons">
              <a:extLst>
                <a:ext uri="{FF2B5EF4-FFF2-40B4-BE49-F238E27FC236}">
                  <a16:creationId xmlns:a16="http://schemas.microsoft.com/office/drawing/2014/main" id="{F0004A07-CC1C-4ED3-B6E4-8153971BC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915845">
              <a:off x="7338062" y="5251602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정육면체 108">
              <a:extLst>
                <a:ext uri="{FF2B5EF4-FFF2-40B4-BE49-F238E27FC236}">
                  <a16:creationId xmlns:a16="http://schemas.microsoft.com/office/drawing/2014/main" id="{D0D174E9-8CCA-4CBA-9FC8-87FA9983555A}"/>
                </a:ext>
              </a:extLst>
            </p:cNvPr>
            <p:cNvSpPr/>
            <p:nvPr/>
          </p:nvSpPr>
          <p:spPr>
            <a:xfrm>
              <a:off x="11005356" y="4545924"/>
              <a:ext cx="724730" cy="2037756"/>
            </a:xfrm>
            <a:prstGeom prst="cub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BTypeObj</a:t>
              </a:r>
              <a:endParaRPr lang="ko-KR" altLang="en-US" sz="1000" dirty="0"/>
            </a:p>
          </p:txBody>
        </p:sp>
        <p:sp>
          <p:nvSpPr>
            <p:cNvPr id="110" name="정육면체 109">
              <a:extLst>
                <a:ext uri="{FF2B5EF4-FFF2-40B4-BE49-F238E27FC236}">
                  <a16:creationId xmlns:a16="http://schemas.microsoft.com/office/drawing/2014/main" id="{B29881A0-89DB-498C-9A8D-DD26E777C67B}"/>
                </a:ext>
              </a:extLst>
            </p:cNvPr>
            <p:cNvSpPr/>
            <p:nvPr/>
          </p:nvSpPr>
          <p:spPr>
            <a:xfrm>
              <a:off x="7738615" y="5131838"/>
              <a:ext cx="724730" cy="1429358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ATypeObj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4" descr="부메랑 무료 아이콘 의 Selman Icons">
              <a:extLst>
                <a:ext uri="{FF2B5EF4-FFF2-40B4-BE49-F238E27FC236}">
                  <a16:creationId xmlns:a16="http://schemas.microsoft.com/office/drawing/2014/main" id="{701D799D-8CF7-425A-9EAF-B4F59693B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7572" y="6273100"/>
              <a:ext cx="656215" cy="36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EF0570-9A15-48B3-9C01-554A6E25E893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1342085-F746-4043-938D-A58053D28AB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기능</a:t>
              </a: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8CE89085-E060-4DFA-9C78-BB4808349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3551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5EB92651-763F-4882-B949-5EF0BA73080F}"/>
              </a:ext>
            </a:extLst>
          </p:cNvPr>
          <p:cNvSpPr/>
          <p:nvPr/>
        </p:nvSpPr>
        <p:spPr>
          <a:xfrm>
            <a:off x="0" y="-10622"/>
            <a:ext cx="12192000" cy="6868622"/>
          </a:xfrm>
          <a:prstGeom prst="rect">
            <a:avLst/>
          </a:prstGeom>
          <a:solidFill>
            <a:schemeClr val="bg2">
              <a:lumMod val="1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5CFFDD-A828-43A2-8292-F3C6A7F8C3E0}"/>
              </a:ext>
            </a:extLst>
          </p:cNvPr>
          <p:cNvGrpSpPr/>
          <p:nvPr/>
        </p:nvGrpSpPr>
        <p:grpSpPr>
          <a:xfrm>
            <a:off x="73803" y="2820263"/>
            <a:ext cx="5756861" cy="4230195"/>
            <a:chOff x="6187477" y="2819268"/>
            <a:chExt cx="5756861" cy="423019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9F7FAB7-1C1C-43CB-B14B-F1910277115B}"/>
                </a:ext>
              </a:extLst>
            </p:cNvPr>
            <p:cNvSpPr txBox="1"/>
            <p:nvPr/>
          </p:nvSpPr>
          <p:spPr>
            <a:xfrm>
              <a:off x="6275840" y="2819268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우클릭을 누르면 무기는 다른 </a:t>
              </a:r>
              <a:r>
                <a:rPr lang="en-US" altLang="ko-KR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Obj</a:t>
              </a:r>
              <a:r>
                <a:rPr lang="ko-KR" altLang="en-US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닿기 전 까지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플레이어의 </a:t>
              </a:r>
              <a:r>
                <a:rPr lang="ko-KR" altLang="en-US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좌표를 추적하여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돌아온다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돌아올 때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Atype Obj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닿으면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Obj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무기가 박힌다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돌아올 때 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Atype Obj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박혀 있다면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Obj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도 함께 온다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FF8CA22-5F76-4D45-B7AB-9A6B3A4D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187477" y="4910985"/>
              <a:ext cx="1336227" cy="1336227"/>
            </a:xfrm>
            <a:prstGeom prst="rect">
              <a:avLst/>
            </a:prstGeom>
          </p:spPr>
        </p:pic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07742DB1-553C-4BB7-9EE6-33787A1A847E}"/>
                </a:ext>
              </a:extLst>
            </p:cNvPr>
            <p:cNvSpPr/>
            <p:nvPr/>
          </p:nvSpPr>
          <p:spPr>
            <a:xfrm rot="14767708">
              <a:off x="7359050" y="4785496"/>
              <a:ext cx="1744240" cy="1345100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DE52F07F-934E-408B-8718-1781427913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80749" y="485308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BAD6DAB9-E59F-4DAA-9BE4-F378CF135E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84596" y="524980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09D0137C-352E-49DF-9391-A1EF985A19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9292" y="507193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13F129E2-1442-4F06-90BA-1829AAE0E6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2628" y="471482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37BFAE0B-D223-4FE9-B926-206FBC9749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5727" y="435772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8A9A33DD-29A1-42C4-96D4-24C45B792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6139" y="4537148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7CB7D7C5-3589-4603-9499-723A88794827}"/>
                </a:ext>
              </a:extLst>
            </p:cNvPr>
            <p:cNvSpPr/>
            <p:nvPr/>
          </p:nvSpPr>
          <p:spPr>
            <a:xfrm>
              <a:off x="6351480" y="3932288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C884DFD-A7C9-48B2-BF4A-5AF81B35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292698" y="5872175"/>
              <a:ext cx="647012" cy="647012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D07214B-BBC3-480D-9D81-9D1AA8E89E46}"/>
                </a:ext>
              </a:extLst>
            </p:cNvPr>
            <p:cNvGrpSpPr/>
            <p:nvPr/>
          </p:nvGrpSpPr>
          <p:grpSpPr>
            <a:xfrm>
              <a:off x="8901442" y="3932288"/>
              <a:ext cx="556138" cy="2628908"/>
              <a:chOff x="2758167" y="3978474"/>
              <a:chExt cx="556138" cy="2628908"/>
            </a:xfrm>
          </p:grpSpPr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CC5A6B3D-D696-4894-9F84-655922FFC6E5}"/>
                  </a:ext>
                </a:extLst>
              </p:cNvPr>
              <p:cNvCxnSpPr>
                <a:cxnSpLocks/>
                <a:stCxn id="58" idx="0"/>
                <a:endCxn id="58" idx="2"/>
              </p:cNvCxnSpPr>
              <p:nvPr/>
            </p:nvCxnSpPr>
            <p:spPr>
              <a:xfrm>
                <a:off x="2969514" y="3978474"/>
                <a:ext cx="0" cy="262890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화살표: 오른쪽 97">
                <a:extLst>
                  <a:ext uri="{FF2B5EF4-FFF2-40B4-BE49-F238E27FC236}">
                    <a16:creationId xmlns:a16="http://schemas.microsoft.com/office/drawing/2014/main" id="{778E4D01-246A-4A95-AB86-D12A5F53750A}"/>
                  </a:ext>
                </a:extLst>
              </p:cNvPr>
              <p:cNvSpPr/>
              <p:nvPr/>
            </p:nvSpPr>
            <p:spPr>
              <a:xfrm>
                <a:off x="2758167" y="5012165"/>
                <a:ext cx="556138" cy="48463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E9B024DC-F0E8-4800-B205-E80BF5595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058201" y="5865583"/>
              <a:ext cx="647012" cy="647012"/>
            </a:xfrm>
            <a:prstGeom prst="rect">
              <a:avLst/>
            </a:prstGeom>
          </p:spPr>
        </p:pic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6B891FD4-6F7E-419F-BB58-BCDADAAD000F}"/>
                </a:ext>
              </a:extLst>
            </p:cNvPr>
            <p:cNvGrpSpPr/>
            <p:nvPr/>
          </p:nvGrpSpPr>
          <p:grpSpPr>
            <a:xfrm rot="2045768">
              <a:off x="8390202" y="4807595"/>
              <a:ext cx="2619647" cy="2241868"/>
              <a:chOff x="9317975" y="1518121"/>
              <a:chExt cx="5143078" cy="4401394"/>
            </a:xfrm>
          </p:grpSpPr>
          <p:pic>
            <p:nvPicPr>
              <p:cNvPr id="101" name="Picture 14" descr="부메랑 무료 아이콘 의 Selman Icons">
                <a:extLst>
                  <a:ext uri="{FF2B5EF4-FFF2-40B4-BE49-F238E27FC236}">
                    <a16:creationId xmlns:a16="http://schemas.microsoft.com/office/drawing/2014/main" id="{DF5E1CBB-6CDC-45AE-B860-BC8312EBAF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283206">
                <a:off x="9317975" y="4631187"/>
                <a:ext cx="1288328" cy="1288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377B2B5F-02FF-4A7B-87A5-C1CB68ABA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452" y="529399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57E027B0-65EC-45BF-A796-3037AB7A4C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35299" y="569071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>
                <a:extLst>
                  <a:ext uri="{FF2B5EF4-FFF2-40B4-BE49-F238E27FC236}">
                    <a16:creationId xmlns:a16="http://schemas.microsoft.com/office/drawing/2014/main" id="{EDE153FA-D73C-4391-AC28-545946DEAE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9995" y="551283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272151F6-1C70-4387-B134-F4D0951C4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13331" y="51557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B186CD46-9726-4DA1-81F8-91838198A4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46430" y="47986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12FACE1D-2597-4B2A-BF69-A13A0DACCE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76842" y="497805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4EDF8A92-AAD5-4B8A-A2CA-610AB6D42A0B}"/>
                  </a:ext>
                </a:extLst>
              </p:cNvPr>
              <p:cNvCxnSpPr>
                <a:cxnSpLocks/>
              </p:cNvCxnSpPr>
              <p:nvPr/>
            </p:nvCxnSpPr>
            <p:spPr>
              <a:xfrm rot="19554232" flipH="1" flipV="1">
                <a:off x="12403661" y="1733669"/>
                <a:ext cx="1954578" cy="172617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DEA227DD-93F9-453E-AD9D-6391CF545E98}"/>
                  </a:ext>
                </a:extLst>
              </p:cNvPr>
              <p:cNvCxnSpPr>
                <a:cxnSpLocks/>
              </p:cNvCxnSpPr>
              <p:nvPr/>
            </p:nvCxnSpPr>
            <p:spPr>
              <a:xfrm rot="19554232" flipH="1" flipV="1">
                <a:off x="12437932" y="1661818"/>
                <a:ext cx="1954578" cy="172617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536FDE28-3C93-4C8D-B820-A97531E25931}"/>
                  </a:ext>
                </a:extLst>
              </p:cNvPr>
              <p:cNvCxnSpPr>
                <a:cxnSpLocks/>
              </p:cNvCxnSpPr>
              <p:nvPr/>
            </p:nvCxnSpPr>
            <p:spPr>
              <a:xfrm rot="19554232" flipH="1" flipV="1">
                <a:off x="12472203" y="1589970"/>
                <a:ext cx="1954578" cy="172617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01D9FE44-574E-436A-8FB3-08EB2029AF42}"/>
                  </a:ext>
                </a:extLst>
              </p:cNvPr>
              <p:cNvCxnSpPr>
                <a:cxnSpLocks/>
              </p:cNvCxnSpPr>
              <p:nvPr/>
            </p:nvCxnSpPr>
            <p:spPr>
              <a:xfrm rot="19554232" flipH="1" flipV="1">
                <a:off x="12506475" y="1518121"/>
                <a:ext cx="1954578" cy="172617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52EDA5A9-4D58-4354-8053-A650671D0C3A}"/>
                </a:ext>
              </a:extLst>
            </p:cNvPr>
            <p:cNvSpPr/>
            <p:nvPr/>
          </p:nvSpPr>
          <p:spPr>
            <a:xfrm rot="19588543" flipH="1">
              <a:off x="11034015" y="4077813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6599D77D-0B39-4FFB-801E-DD615582DB97}"/>
                </a:ext>
              </a:extLst>
            </p:cNvPr>
            <p:cNvSpPr/>
            <p:nvPr/>
          </p:nvSpPr>
          <p:spPr>
            <a:xfrm rot="2011457">
              <a:off x="6382302" y="4084416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5E06863-0A02-48B7-8ED0-0255744C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55457" y="4542460"/>
              <a:ext cx="1201867" cy="118258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AB7241-42C4-42D8-BE89-131FD109133E}"/>
              </a:ext>
            </a:extLst>
          </p:cNvPr>
          <p:cNvGrpSpPr/>
          <p:nvPr/>
        </p:nvGrpSpPr>
        <p:grpSpPr>
          <a:xfrm>
            <a:off x="6254650" y="2851041"/>
            <a:ext cx="5668498" cy="3816429"/>
            <a:chOff x="6254650" y="2851041"/>
            <a:chExt cx="5668498" cy="3816429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3A0F336-3FD0-41AA-ACD1-E7CCC88DD36D}"/>
                </a:ext>
              </a:extLst>
            </p:cNvPr>
            <p:cNvSpPr txBox="1"/>
            <p:nvPr/>
          </p:nvSpPr>
          <p:spPr>
            <a:xfrm>
              <a:off x="6254650" y="2851041"/>
              <a:ext cx="5668498" cy="381642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무기가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Obj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붙어있는 상태에서 회수를 할 때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</a:t>
              </a:r>
              <a:r>
                <a:rPr lang="ko-KR" altLang="en-US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플레이어는 밀쳐진다</a:t>
              </a:r>
              <a:r>
                <a:rPr lang="en-US" altLang="ko-KR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밀쳐지는 정도는 무기가 날아온 거리에 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비례한 보정 값에 </a:t>
              </a:r>
              <a:endParaRPr lang="en-US" altLang="ko-KR" sz="1600" b="1" i="1" dirty="0">
                <a:solidFill>
                  <a:schemeClr val="bg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따라</a:t>
              </a:r>
              <a:r>
                <a:rPr lang="ko-KR" altLang="en-US" sz="1600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정해진다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C36C687-10BA-41D0-BC7B-A9B320485A70}"/>
                </a:ext>
              </a:extLst>
            </p:cNvPr>
            <p:cNvGrpSpPr/>
            <p:nvPr/>
          </p:nvGrpSpPr>
          <p:grpSpPr>
            <a:xfrm>
              <a:off x="6282295" y="3941957"/>
              <a:ext cx="5574860" cy="2700346"/>
              <a:chOff x="6282295" y="3967124"/>
              <a:chExt cx="5574860" cy="2700346"/>
            </a:xfrm>
          </p:grpSpPr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D538BC8D-2947-49AA-957E-34BC42A0C19C}"/>
                  </a:ext>
                </a:extLst>
              </p:cNvPr>
              <p:cNvSpPr/>
              <p:nvPr/>
            </p:nvSpPr>
            <p:spPr>
              <a:xfrm>
                <a:off x="6334537" y="3967124"/>
                <a:ext cx="5522618" cy="2628908"/>
              </a:xfrm>
              <a:prstGeom prst="roundRect">
                <a:avLst>
                  <a:gd name="adj" fmla="val 7247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14E83208-6B75-4718-8CD1-006AED04D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282295" y="5912495"/>
                <a:ext cx="647012" cy="647012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FDF3EE8-CF9D-4968-A919-B505D9AB1B90}"/>
                  </a:ext>
                </a:extLst>
              </p:cNvPr>
              <p:cNvGrpSpPr/>
              <p:nvPr/>
            </p:nvGrpSpPr>
            <p:grpSpPr>
              <a:xfrm>
                <a:off x="6360395" y="4911980"/>
                <a:ext cx="1534848" cy="1116764"/>
                <a:chOff x="6696942" y="4922616"/>
                <a:chExt cx="1534848" cy="1116764"/>
              </a:xfrm>
            </p:grpSpPr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53862326-8EC2-4202-99CC-168F3E9B1FC8}"/>
                    </a:ext>
                  </a:extLst>
                </p:cNvPr>
                <p:cNvSpPr/>
                <p:nvPr/>
              </p:nvSpPr>
              <p:spPr>
                <a:xfrm rot="19588543" flipH="1">
                  <a:off x="7420921" y="4922616"/>
                  <a:ext cx="810869" cy="1116764"/>
                </a:xfrm>
                <a:custGeom>
                  <a:avLst/>
                  <a:gdLst>
                    <a:gd name="connsiteX0" fmla="*/ 166353 w 2379311"/>
                    <a:gd name="connsiteY0" fmla="*/ 233578 h 3276890"/>
                    <a:gd name="connsiteX1" fmla="*/ 681196 w 2379311"/>
                    <a:gd name="connsiteY1" fmla="*/ 338097 h 3276890"/>
                    <a:gd name="connsiteX2" fmla="*/ 714784 w 2379311"/>
                    <a:gd name="connsiteY2" fmla="*/ 685343 h 3276890"/>
                    <a:gd name="connsiteX3" fmla="*/ 705858 w 2379311"/>
                    <a:gd name="connsiteY3" fmla="*/ 702142 h 3276890"/>
                    <a:gd name="connsiteX4" fmla="*/ 707037 w 2379311"/>
                    <a:gd name="connsiteY4" fmla="*/ 702152 h 3276890"/>
                    <a:gd name="connsiteX5" fmla="*/ 844521 w 2379311"/>
                    <a:gd name="connsiteY5" fmla="*/ 775699 h 3276890"/>
                    <a:gd name="connsiteX6" fmla="*/ 850450 w 2379311"/>
                    <a:gd name="connsiteY6" fmla="*/ 782948 h 3276890"/>
                    <a:gd name="connsiteX7" fmla="*/ 1591684 w 2379311"/>
                    <a:gd name="connsiteY7" fmla="*/ 27173 h 3276890"/>
                    <a:gd name="connsiteX8" fmla="*/ 1719862 w 2379311"/>
                    <a:gd name="connsiteY8" fmla="*/ 25928 h 3276890"/>
                    <a:gd name="connsiteX9" fmla="*/ 1719861 w 2379311"/>
                    <a:gd name="connsiteY9" fmla="*/ 25928 h 3276890"/>
                    <a:gd name="connsiteX10" fmla="*/ 1721106 w 2379311"/>
                    <a:gd name="connsiteY10" fmla="*/ 154106 h 3276890"/>
                    <a:gd name="connsiteX11" fmla="*/ 956094 w 2379311"/>
                    <a:gd name="connsiteY11" fmla="*/ 934126 h 3276890"/>
                    <a:gd name="connsiteX12" fmla="*/ 1521431 w 2379311"/>
                    <a:gd name="connsiteY12" fmla="*/ 1787472 h 3276890"/>
                    <a:gd name="connsiteX13" fmla="*/ 1562005 w 2379311"/>
                    <a:gd name="connsiteY13" fmla="*/ 1887342 h 3276890"/>
                    <a:gd name="connsiteX14" fmla="*/ 1562871 w 2379311"/>
                    <a:gd name="connsiteY14" fmla="*/ 1897181 h 3276890"/>
                    <a:gd name="connsiteX15" fmla="*/ 2358081 w 2379311"/>
                    <a:gd name="connsiteY15" fmla="*/ 2844121 h 3276890"/>
                    <a:gd name="connsiteX16" fmla="*/ 2346959 w 2379311"/>
                    <a:gd name="connsiteY16" fmla="*/ 2971822 h 3276890"/>
                    <a:gd name="connsiteX17" fmla="*/ 2346960 w 2379311"/>
                    <a:gd name="connsiteY17" fmla="*/ 2971821 h 3276890"/>
                    <a:gd name="connsiteX18" fmla="*/ 2219259 w 2379311"/>
                    <a:gd name="connsiteY18" fmla="*/ 2960699 h 3276890"/>
                    <a:gd name="connsiteX19" fmla="*/ 1502134 w 2379311"/>
                    <a:gd name="connsiteY19" fmla="*/ 2106745 h 3276890"/>
                    <a:gd name="connsiteX20" fmla="*/ 1445051 w 2379311"/>
                    <a:gd name="connsiteY20" fmla="*/ 2163704 h 3276890"/>
                    <a:gd name="connsiteX21" fmla="*/ 1445052 w 2379311"/>
                    <a:gd name="connsiteY21" fmla="*/ 2163703 h 3276890"/>
                    <a:gd name="connsiteX22" fmla="*/ 1381584 w 2379311"/>
                    <a:gd name="connsiteY22" fmla="*/ 2189488 h 3276890"/>
                    <a:gd name="connsiteX23" fmla="*/ 1947998 w 2379311"/>
                    <a:gd name="connsiteY23" fmla="*/ 3139833 h 3276890"/>
                    <a:gd name="connsiteX24" fmla="*/ 1916543 w 2379311"/>
                    <a:gd name="connsiteY24" fmla="*/ 3264098 h 3276890"/>
                    <a:gd name="connsiteX25" fmla="*/ 1916544 w 2379311"/>
                    <a:gd name="connsiteY25" fmla="*/ 3264096 h 3276890"/>
                    <a:gd name="connsiteX26" fmla="*/ 1792278 w 2379311"/>
                    <a:gd name="connsiteY26" fmla="*/ 3232642 h 3276890"/>
                    <a:gd name="connsiteX27" fmla="*/ 1159852 w 2379311"/>
                    <a:gd name="connsiteY27" fmla="*/ 2171542 h 3276890"/>
                    <a:gd name="connsiteX28" fmla="*/ 1144962 w 2379311"/>
                    <a:gd name="connsiteY28" fmla="*/ 2163630 h 3276890"/>
                    <a:gd name="connsiteX29" fmla="*/ 1068820 w 2379311"/>
                    <a:gd name="connsiteY29" fmla="*/ 2087323 h 3276890"/>
                    <a:gd name="connsiteX30" fmla="*/ 598153 w 2379311"/>
                    <a:gd name="connsiteY30" fmla="*/ 1376878 h 3276890"/>
                    <a:gd name="connsiteX31" fmla="*/ 598152 w 2379311"/>
                    <a:gd name="connsiteY31" fmla="*/ 2153247 h 3276890"/>
                    <a:gd name="connsiteX32" fmla="*/ 507512 w 2379311"/>
                    <a:gd name="connsiteY32" fmla="*/ 2243887 h 3276890"/>
                    <a:gd name="connsiteX33" fmla="*/ 507513 w 2379311"/>
                    <a:gd name="connsiteY33" fmla="*/ 2243886 h 3276890"/>
                    <a:gd name="connsiteX34" fmla="*/ 416873 w 2379311"/>
                    <a:gd name="connsiteY34" fmla="*/ 2153246 h 3276890"/>
                    <a:gd name="connsiteX35" fmla="*/ 416873 w 2379311"/>
                    <a:gd name="connsiteY35" fmla="*/ 1099407 h 3276890"/>
                    <a:gd name="connsiteX36" fmla="*/ 401105 w 2379311"/>
                    <a:gd name="connsiteY36" fmla="*/ 1069460 h 3276890"/>
                    <a:gd name="connsiteX37" fmla="*/ 386992 w 2379311"/>
                    <a:gd name="connsiteY37" fmla="*/ 914180 h 3276890"/>
                    <a:gd name="connsiteX38" fmla="*/ 387443 w 2379311"/>
                    <a:gd name="connsiteY38" fmla="*/ 913091 h 3276890"/>
                    <a:gd name="connsiteX39" fmla="*/ 368493 w 2379311"/>
                    <a:gd name="connsiteY39" fmla="*/ 914759 h 3276890"/>
                    <a:gd name="connsiteX40" fmla="*/ 61834 w 2379311"/>
                    <a:gd name="connsiteY40" fmla="*/ 748421 h 3276890"/>
                    <a:gd name="connsiteX41" fmla="*/ 166353 w 2379311"/>
                    <a:gd name="connsiteY41" fmla="*/ 233578 h 327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2379311" h="3276890">
                      <a:moveTo>
                        <a:pt x="166353" y="233578"/>
                      </a:moveTo>
                      <a:cubicBezTo>
                        <a:pt x="337385" y="120270"/>
                        <a:pt x="567888" y="167065"/>
                        <a:pt x="681196" y="338097"/>
                      </a:cubicBezTo>
                      <a:cubicBezTo>
                        <a:pt x="752014" y="444992"/>
                        <a:pt x="760291" y="575118"/>
                        <a:pt x="714784" y="685343"/>
                      </a:cubicBezTo>
                      <a:lnTo>
                        <a:pt x="705858" y="702142"/>
                      </a:lnTo>
                      <a:lnTo>
                        <a:pt x="707037" y="702152"/>
                      </a:lnTo>
                      <a:cubicBezTo>
                        <a:pt x="758100" y="712518"/>
                        <a:pt x="806198" y="737494"/>
                        <a:pt x="844521" y="775699"/>
                      </a:cubicBezTo>
                      <a:lnTo>
                        <a:pt x="850450" y="782948"/>
                      </a:lnTo>
                      <a:lnTo>
                        <a:pt x="1591684" y="27173"/>
                      </a:lnTo>
                      <a:cubicBezTo>
                        <a:pt x="1626736" y="-8566"/>
                        <a:pt x="1684123" y="-9124"/>
                        <a:pt x="1719862" y="25928"/>
                      </a:cubicBezTo>
                      <a:lnTo>
                        <a:pt x="1719861" y="25928"/>
                      </a:lnTo>
                      <a:cubicBezTo>
                        <a:pt x="1755600" y="60980"/>
                        <a:pt x="1756158" y="118367"/>
                        <a:pt x="1721106" y="154106"/>
                      </a:cubicBezTo>
                      <a:lnTo>
                        <a:pt x="956094" y="934126"/>
                      </a:lnTo>
                      <a:lnTo>
                        <a:pt x="1521431" y="1787472"/>
                      </a:lnTo>
                      <a:cubicBezTo>
                        <a:pt x="1542131" y="1818718"/>
                        <a:pt x="1555519" y="1852681"/>
                        <a:pt x="1562005" y="1887342"/>
                      </a:cubicBezTo>
                      <a:lnTo>
                        <a:pt x="1562871" y="1897181"/>
                      </a:lnTo>
                      <a:lnTo>
                        <a:pt x="2358081" y="2844121"/>
                      </a:lnTo>
                      <a:cubicBezTo>
                        <a:pt x="2390274" y="2882456"/>
                        <a:pt x="2385294" y="2939630"/>
                        <a:pt x="2346959" y="2971822"/>
                      </a:cubicBezTo>
                      <a:lnTo>
                        <a:pt x="2346960" y="2971821"/>
                      </a:lnTo>
                      <a:cubicBezTo>
                        <a:pt x="2308625" y="3004013"/>
                        <a:pt x="2251451" y="2999033"/>
                        <a:pt x="2219259" y="2960699"/>
                      </a:cubicBezTo>
                      <a:lnTo>
                        <a:pt x="1502134" y="2106745"/>
                      </a:lnTo>
                      <a:lnTo>
                        <a:pt x="1445051" y="2163704"/>
                      </a:lnTo>
                      <a:lnTo>
                        <a:pt x="1445052" y="2163703"/>
                      </a:lnTo>
                      <a:lnTo>
                        <a:pt x="1381584" y="2189488"/>
                      </a:lnTo>
                      <a:lnTo>
                        <a:pt x="1947998" y="3139833"/>
                      </a:lnTo>
                      <a:cubicBezTo>
                        <a:pt x="1973627" y="3182833"/>
                        <a:pt x="1959544" y="3238469"/>
                        <a:pt x="1916543" y="3264098"/>
                      </a:cubicBezTo>
                      <a:lnTo>
                        <a:pt x="1916544" y="3264096"/>
                      </a:lnTo>
                      <a:cubicBezTo>
                        <a:pt x="1873543" y="3289725"/>
                        <a:pt x="1817907" y="3275643"/>
                        <a:pt x="1792278" y="3232642"/>
                      </a:cubicBezTo>
                      <a:lnTo>
                        <a:pt x="1159852" y="2171542"/>
                      </a:lnTo>
                      <a:lnTo>
                        <a:pt x="1144962" y="2163630"/>
                      </a:lnTo>
                      <a:cubicBezTo>
                        <a:pt x="1115573" y="2144142"/>
                        <a:pt x="1089520" y="2118570"/>
                        <a:pt x="1068820" y="2087323"/>
                      </a:cubicBezTo>
                      <a:lnTo>
                        <a:pt x="598153" y="1376878"/>
                      </a:lnTo>
                      <a:lnTo>
                        <a:pt x="598152" y="2153247"/>
                      </a:lnTo>
                      <a:cubicBezTo>
                        <a:pt x="598152" y="2203306"/>
                        <a:pt x="557571" y="2243887"/>
                        <a:pt x="507512" y="2243887"/>
                      </a:cubicBezTo>
                      <a:lnTo>
                        <a:pt x="507513" y="2243886"/>
                      </a:lnTo>
                      <a:cubicBezTo>
                        <a:pt x="457454" y="2243886"/>
                        <a:pt x="416873" y="2203305"/>
                        <a:pt x="416873" y="2153246"/>
                      </a:cubicBezTo>
                      <a:lnTo>
                        <a:pt x="416873" y="1099407"/>
                      </a:lnTo>
                      <a:lnTo>
                        <a:pt x="401105" y="1069460"/>
                      </a:lnTo>
                      <a:cubicBezTo>
                        <a:pt x="380870" y="1019272"/>
                        <a:pt x="376626" y="965243"/>
                        <a:pt x="386992" y="914180"/>
                      </a:cubicBezTo>
                      <a:lnTo>
                        <a:pt x="387443" y="913091"/>
                      </a:lnTo>
                      <a:lnTo>
                        <a:pt x="368493" y="914759"/>
                      </a:lnTo>
                      <a:cubicBezTo>
                        <a:pt x="249249" y="913681"/>
                        <a:pt x="132652" y="855316"/>
                        <a:pt x="61834" y="748421"/>
                      </a:cubicBezTo>
                      <a:cubicBezTo>
                        <a:pt x="-51473" y="577389"/>
                        <a:pt x="-4679" y="346886"/>
                        <a:pt x="166353" y="233578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0" name="그룹 139">
                  <a:extLst>
                    <a:ext uri="{FF2B5EF4-FFF2-40B4-BE49-F238E27FC236}">
                      <a16:creationId xmlns:a16="http://schemas.microsoft.com/office/drawing/2014/main" id="{5397940C-5129-42D8-815F-979115AFDB4D}"/>
                    </a:ext>
                  </a:extLst>
                </p:cNvPr>
                <p:cNvGrpSpPr/>
                <p:nvPr/>
              </p:nvGrpSpPr>
              <p:grpSpPr>
                <a:xfrm rot="21087314" flipH="1">
                  <a:off x="6696942" y="5152890"/>
                  <a:ext cx="834081" cy="656215"/>
                  <a:chOff x="9071930" y="4667291"/>
                  <a:chExt cx="1637525" cy="1288328"/>
                </a:xfrm>
              </p:grpSpPr>
              <p:pic>
                <p:nvPicPr>
                  <p:cNvPr id="148" name="Picture 14" descr="부메랑 무료 아이콘 의 Selman Icons">
                    <a:extLst>
                      <a:ext uri="{FF2B5EF4-FFF2-40B4-BE49-F238E27FC236}">
                        <a16:creationId xmlns:a16="http://schemas.microsoft.com/office/drawing/2014/main" id="{C98CBCAB-84F8-49F6-9A2C-8712289F32D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7283206">
                    <a:off x="9071930" y="4667291"/>
                    <a:ext cx="1288328" cy="12883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49" name="직선 화살표 연결선 148">
                    <a:extLst>
                      <a:ext uri="{FF2B5EF4-FFF2-40B4-BE49-F238E27FC236}">
                        <a16:creationId xmlns:a16="http://schemas.microsoft.com/office/drawing/2014/main" id="{97E25A27-2597-4561-91B3-83C45A2090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785413" y="5330093"/>
                    <a:ext cx="578652" cy="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화살표 연결선 149">
                    <a:extLst>
                      <a:ext uri="{FF2B5EF4-FFF2-40B4-BE49-F238E27FC236}">
                        <a16:creationId xmlns:a16="http://schemas.microsoft.com/office/drawing/2014/main" id="{C1061DAE-07D7-4C4C-9C1A-073124BF04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889260" y="5726813"/>
                    <a:ext cx="578652" cy="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직선 화살표 연결선 150">
                    <a:extLst>
                      <a:ext uri="{FF2B5EF4-FFF2-40B4-BE49-F238E27FC236}">
                        <a16:creationId xmlns:a16="http://schemas.microsoft.com/office/drawing/2014/main" id="{B4802898-510A-492A-9485-78B10F1731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853955" y="5548941"/>
                    <a:ext cx="578652" cy="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직선 화살표 연결선 151">
                    <a:extLst>
                      <a:ext uri="{FF2B5EF4-FFF2-40B4-BE49-F238E27FC236}">
                        <a16:creationId xmlns:a16="http://schemas.microsoft.com/office/drawing/2014/main" id="{EF2030B1-81F0-4937-837D-CF815D3F5F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967292" y="5191835"/>
                    <a:ext cx="578652" cy="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직선 화살표 연결선 152">
                    <a:extLst>
                      <a:ext uri="{FF2B5EF4-FFF2-40B4-BE49-F238E27FC236}">
                        <a16:creationId xmlns:a16="http://schemas.microsoft.com/office/drawing/2014/main" id="{58F6DDF4-EBB7-42F6-BD36-969F121B89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100392" y="4834733"/>
                    <a:ext cx="578650" cy="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ADAF097-9D7B-4CD9-ACEF-0AD633C7D9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130803" y="5014158"/>
                    <a:ext cx="578652" cy="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F2A6CEEF-E093-4C24-B59C-FF99482E0827}"/>
                  </a:ext>
                </a:extLst>
              </p:cNvPr>
              <p:cNvGrpSpPr/>
              <p:nvPr/>
            </p:nvGrpSpPr>
            <p:grpSpPr>
              <a:xfrm>
                <a:off x="8866335" y="3967124"/>
                <a:ext cx="556138" cy="2700346"/>
                <a:chOff x="2782012" y="3935351"/>
                <a:chExt cx="556138" cy="2700346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DFDA5FDA-FA2E-4A7D-B9CE-D51DB171C81A}"/>
                    </a:ext>
                  </a:extLst>
                </p:cNvPr>
                <p:cNvCxnSpPr>
                  <a:stCxn id="137" idx="0"/>
                  <a:endCxn id="136" idx="2"/>
                </p:cNvCxnSpPr>
                <p:nvPr/>
              </p:nvCxnSpPr>
              <p:spPr>
                <a:xfrm flipH="1">
                  <a:off x="3004576" y="3935351"/>
                  <a:ext cx="6947" cy="2700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화살표: 오른쪽 146">
                  <a:extLst>
                    <a:ext uri="{FF2B5EF4-FFF2-40B4-BE49-F238E27FC236}">
                      <a16:creationId xmlns:a16="http://schemas.microsoft.com/office/drawing/2014/main" id="{D668B8D9-CF82-437F-AF4C-EFA42115CD0A}"/>
                    </a:ext>
                  </a:extLst>
                </p:cNvPr>
                <p:cNvSpPr/>
                <p:nvPr/>
              </p:nvSpPr>
              <p:spPr>
                <a:xfrm>
                  <a:off x="2782012" y="5004426"/>
                  <a:ext cx="556138" cy="484632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9EFC76F-6538-41CB-A983-713A52467181}"/>
                  </a:ext>
                </a:extLst>
              </p:cNvPr>
              <p:cNvGrpSpPr/>
              <p:nvPr/>
            </p:nvGrpSpPr>
            <p:grpSpPr>
              <a:xfrm flipH="1">
                <a:off x="10596683" y="4759255"/>
                <a:ext cx="1043175" cy="1234149"/>
                <a:chOff x="9445803" y="4721226"/>
                <a:chExt cx="1043175" cy="1234149"/>
              </a:xfrm>
            </p:grpSpPr>
            <p:pic>
              <p:nvPicPr>
                <p:cNvPr id="143" name="Picture 14" descr="부메랑 무료 아이콘 의 Selman Icons">
                  <a:extLst>
                    <a:ext uri="{FF2B5EF4-FFF2-40B4-BE49-F238E27FC236}">
                      <a16:creationId xmlns:a16="http://schemas.microsoft.com/office/drawing/2014/main" id="{3270BB56-CFB1-4D8E-977B-6D826D86D9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293716">
                  <a:off x="9832763" y="4721226"/>
                  <a:ext cx="656215" cy="6562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46665A57-4DD9-4839-8B42-DA846EA1FD72}"/>
                    </a:ext>
                  </a:extLst>
                </p:cNvPr>
                <p:cNvSpPr/>
                <p:nvPr/>
              </p:nvSpPr>
              <p:spPr>
                <a:xfrm rot="16651624">
                  <a:off x="9200915" y="5132240"/>
                  <a:ext cx="1068023" cy="578248"/>
                </a:xfrm>
                <a:custGeom>
                  <a:avLst/>
                  <a:gdLst>
                    <a:gd name="connsiteX0" fmla="*/ 3295431 w 3298674"/>
                    <a:gd name="connsiteY0" fmla="*/ 623840 h 1785965"/>
                    <a:gd name="connsiteX1" fmla="*/ 2975819 w 3298674"/>
                    <a:gd name="connsiteY1" fmla="*/ 1040775 h 1785965"/>
                    <a:gd name="connsiteX2" fmla="*/ 2576172 w 3298674"/>
                    <a:gd name="connsiteY2" fmla="*/ 794394 h 1785965"/>
                    <a:gd name="connsiteX3" fmla="*/ 2571374 w 3298674"/>
                    <a:gd name="connsiteY3" fmla="*/ 774069 h 1785965"/>
                    <a:gd name="connsiteX4" fmla="*/ 2565733 w 3298674"/>
                    <a:gd name="connsiteY4" fmla="*/ 775730 h 1785965"/>
                    <a:gd name="connsiteX5" fmla="*/ 2856119 w 3298674"/>
                    <a:gd name="connsiteY5" fmla="*/ 1667229 h 1785965"/>
                    <a:gd name="connsiteX6" fmla="*/ 2798008 w 3298674"/>
                    <a:gd name="connsiteY6" fmla="*/ 1781485 h 1785965"/>
                    <a:gd name="connsiteX7" fmla="*/ 2798009 w 3298674"/>
                    <a:gd name="connsiteY7" fmla="*/ 1781484 h 1785965"/>
                    <a:gd name="connsiteX8" fmla="*/ 2683753 w 3298674"/>
                    <a:gd name="connsiteY8" fmla="*/ 1723373 h 1785965"/>
                    <a:gd name="connsiteX9" fmla="*/ 2371959 w 3298674"/>
                    <a:gd name="connsiteY9" fmla="*/ 766151 h 1785965"/>
                    <a:gd name="connsiteX10" fmla="*/ 2298546 w 3298674"/>
                    <a:gd name="connsiteY10" fmla="*/ 750436 h 1785965"/>
                    <a:gd name="connsiteX11" fmla="*/ 2298545 w 3298674"/>
                    <a:gd name="connsiteY11" fmla="*/ 1631560 h 1785965"/>
                    <a:gd name="connsiteX12" fmla="*/ 2207905 w 3298674"/>
                    <a:gd name="connsiteY12" fmla="*/ 1722200 h 1785965"/>
                    <a:gd name="connsiteX13" fmla="*/ 2207906 w 3298674"/>
                    <a:gd name="connsiteY13" fmla="*/ 1722199 h 1785965"/>
                    <a:gd name="connsiteX14" fmla="*/ 2117266 w 3298674"/>
                    <a:gd name="connsiteY14" fmla="*/ 1631559 h 1785965"/>
                    <a:gd name="connsiteX15" fmla="*/ 2117266 w 3298674"/>
                    <a:gd name="connsiteY15" fmla="*/ 711633 h 1785965"/>
                    <a:gd name="connsiteX16" fmla="*/ 1342964 w 3298674"/>
                    <a:gd name="connsiteY16" fmla="*/ 545893 h 1785965"/>
                    <a:gd name="connsiteX17" fmla="*/ 584267 w 3298674"/>
                    <a:gd name="connsiteY17" fmla="*/ 1448138 h 1785965"/>
                    <a:gd name="connsiteX18" fmla="*/ 456559 w 3298674"/>
                    <a:gd name="connsiteY18" fmla="*/ 1459176 h 1785965"/>
                    <a:gd name="connsiteX19" fmla="*/ 456561 w 3298674"/>
                    <a:gd name="connsiteY19" fmla="*/ 1459175 h 1785965"/>
                    <a:gd name="connsiteX20" fmla="*/ 445523 w 3298674"/>
                    <a:gd name="connsiteY20" fmla="*/ 1331467 h 1785965"/>
                    <a:gd name="connsiteX21" fmla="*/ 1172181 w 3298674"/>
                    <a:gd name="connsiteY21" fmla="*/ 467322 h 1785965"/>
                    <a:gd name="connsiteX22" fmla="*/ 1162552 w 3298674"/>
                    <a:gd name="connsiteY22" fmla="*/ 459864 h 1785965"/>
                    <a:gd name="connsiteX23" fmla="*/ 1091377 w 3298674"/>
                    <a:gd name="connsiteY23" fmla="*/ 322488 h 1785965"/>
                    <a:gd name="connsiteX24" fmla="*/ 1091739 w 3298674"/>
                    <a:gd name="connsiteY24" fmla="*/ 291375 h 1785965"/>
                    <a:gd name="connsiteX25" fmla="*/ 132013 w 3298674"/>
                    <a:gd name="connsiteY25" fmla="*/ 783470 h 1785965"/>
                    <a:gd name="connsiteX26" fmla="*/ 10002 w 3298674"/>
                    <a:gd name="connsiteY26" fmla="*/ 744170 h 1785965"/>
                    <a:gd name="connsiteX27" fmla="*/ 10003 w 3298674"/>
                    <a:gd name="connsiteY27" fmla="*/ 744171 h 1785965"/>
                    <a:gd name="connsiteX28" fmla="*/ 49303 w 3298674"/>
                    <a:gd name="connsiteY28" fmla="*/ 622159 h 1785965"/>
                    <a:gd name="connsiteX29" fmla="*/ 1153375 w 3298674"/>
                    <a:gd name="connsiteY29" fmla="*/ 56050 h 1785965"/>
                    <a:gd name="connsiteX30" fmla="*/ 1188020 w 3298674"/>
                    <a:gd name="connsiteY30" fmla="*/ 46291 h 1785965"/>
                    <a:gd name="connsiteX31" fmla="*/ 1204690 w 3298674"/>
                    <a:gd name="connsiteY31" fmla="*/ 48291 h 1785965"/>
                    <a:gd name="connsiteX32" fmla="*/ 1210560 w 3298674"/>
                    <a:gd name="connsiteY32" fmla="*/ 43640 h 1785965"/>
                    <a:gd name="connsiteX33" fmla="*/ 1414903 w 3298674"/>
                    <a:gd name="connsiteY33" fmla="*/ 6069 h 1785965"/>
                    <a:gd name="connsiteX34" fmla="*/ 2551758 w 3298674"/>
                    <a:gd name="connsiteY34" fmla="*/ 249412 h 1785965"/>
                    <a:gd name="connsiteX35" fmla="*/ 2690470 w 3298674"/>
                    <a:gd name="connsiteY35" fmla="*/ 326515 h 1785965"/>
                    <a:gd name="connsiteX36" fmla="*/ 2721066 w 3298674"/>
                    <a:gd name="connsiteY36" fmla="*/ 365127 h 1785965"/>
                    <a:gd name="connsiteX37" fmla="*/ 2738971 w 3298674"/>
                    <a:gd name="connsiteY37" fmla="*/ 352109 h 1785965"/>
                    <a:gd name="connsiteX38" fmla="*/ 2878496 w 3298674"/>
                    <a:gd name="connsiteY38" fmla="*/ 304227 h 1785965"/>
                    <a:gd name="connsiteX39" fmla="*/ 3295431 w 3298674"/>
                    <a:gd name="connsiteY39" fmla="*/ 623840 h 1785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298674" h="1785965">
                      <a:moveTo>
                        <a:pt x="3295431" y="623840"/>
                      </a:moveTo>
                      <a:cubicBezTo>
                        <a:pt x="3322306" y="827232"/>
                        <a:pt x="3179211" y="1013900"/>
                        <a:pt x="2975819" y="1040775"/>
                      </a:cubicBezTo>
                      <a:cubicBezTo>
                        <a:pt x="2797851" y="1064291"/>
                        <a:pt x="2632686" y="957673"/>
                        <a:pt x="2576172" y="794394"/>
                      </a:cubicBezTo>
                      <a:lnTo>
                        <a:pt x="2571374" y="774069"/>
                      </a:lnTo>
                      <a:lnTo>
                        <a:pt x="2565733" y="775730"/>
                      </a:lnTo>
                      <a:lnTo>
                        <a:pt x="2856119" y="1667229"/>
                      </a:lnTo>
                      <a:cubicBezTo>
                        <a:pt x="2871623" y="1714827"/>
                        <a:pt x="2845606" y="1765981"/>
                        <a:pt x="2798008" y="1781485"/>
                      </a:cubicBezTo>
                      <a:lnTo>
                        <a:pt x="2798009" y="1781484"/>
                      </a:lnTo>
                      <a:cubicBezTo>
                        <a:pt x="2750411" y="1796988"/>
                        <a:pt x="2699257" y="1770970"/>
                        <a:pt x="2683753" y="1723373"/>
                      </a:cubicBezTo>
                      <a:lnTo>
                        <a:pt x="2371959" y="766151"/>
                      </a:lnTo>
                      <a:lnTo>
                        <a:pt x="2298546" y="750436"/>
                      </a:lnTo>
                      <a:lnTo>
                        <a:pt x="2298545" y="1631560"/>
                      </a:lnTo>
                      <a:cubicBezTo>
                        <a:pt x="2298545" y="1681619"/>
                        <a:pt x="2257964" y="1722200"/>
                        <a:pt x="2207905" y="1722200"/>
                      </a:cubicBezTo>
                      <a:lnTo>
                        <a:pt x="2207906" y="1722199"/>
                      </a:lnTo>
                      <a:cubicBezTo>
                        <a:pt x="2157847" y="1722199"/>
                        <a:pt x="2117266" y="1681618"/>
                        <a:pt x="2117266" y="1631559"/>
                      </a:cubicBezTo>
                      <a:lnTo>
                        <a:pt x="2117266" y="711633"/>
                      </a:lnTo>
                      <a:lnTo>
                        <a:pt x="1342964" y="545893"/>
                      </a:lnTo>
                      <a:lnTo>
                        <a:pt x="584267" y="1448138"/>
                      </a:lnTo>
                      <a:cubicBezTo>
                        <a:pt x="552050" y="1486452"/>
                        <a:pt x="494873" y="1491393"/>
                        <a:pt x="456559" y="1459176"/>
                      </a:cubicBezTo>
                      <a:lnTo>
                        <a:pt x="456561" y="1459175"/>
                      </a:lnTo>
                      <a:cubicBezTo>
                        <a:pt x="418247" y="1426958"/>
                        <a:pt x="413306" y="1369781"/>
                        <a:pt x="445523" y="1331467"/>
                      </a:cubicBezTo>
                      <a:lnTo>
                        <a:pt x="1172181" y="467322"/>
                      </a:lnTo>
                      <a:lnTo>
                        <a:pt x="1162552" y="459864"/>
                      </a:lnTo>
                      <a:cubicBezTo>
                        <a:pt x="1126312" y="422174"/>
                        <a:pt x="1101329" y="374438"/>
                        <a:pt x="1091377" y="322488"/>
                      </a:cubicBezTo>
                      <a:lnTo>
                        <a:pt x="1091739" y="291375"/>
                      </a:lnTo>
                      <a:lnTo>
                        <a:pt x="132013" y="783470"/>
                      </a:lnTo>
                      <a:cubicBezTo>
                        <a:pt x="87469" y="806310"/>
                        <a:pt x="32842" y="788715"/>
                        <a:pt x="10002" y="744170"/>
                      </a:cubicBezTo>
                      <a:lnTo>
                        <a:pt x="10003" y="744171"/>
                      </a:lnTo>
                      <a:cubicBezTo>
                        <a:pt x="-12837" y="699626"/>
                        <a:pt x="4758" y="645000"/>
                        <a:pt x="49303" y="622159"/>
                      </a:cubicBezTo>
                      <a:lnTo>
                        <a:pt x="1153375" y="56050"/>
                      </a:lnTo>
                      <a:cubicBezTo>
                        <a:pt x="1164511" y="50340"/>
                        <a:pt x="1176278" y="47157"/>
                        <a:pt x="1188020" y="46291"/>
                      </a:cubicBezTo>
                      <a:lnTo>
                        <a:pt x="1204690" y="48291"/>
                      </a:lnTo>
                      <a:lnTo>
                        <a:pt x="1210560" y="43640"/>
                      </a:lnTo>
                      <a:cubicBezTo>
                        <a:pt x="1268879" y="5885"/>
                        <a:pt x="1341601" y="-9622"/>
                        <a:pt x="1414903" y="6069"/>
                      </a:cubicBezTo>
                      <a:lnTo>
                        <a:pt x="2551758" y="249412"/>
                      </a:lnTo>
                      <a:cubicBezTo>
                        <a:pt x="2606734" y="261180"/>
                        <a:pt x="2654230" y="288825"/>
                        <a:pt x="2690470" y="326515"/>
                      </a:cubicBezTo>
                      <a:lnTo>
                        <a:pt x="2721066" y="365127"/>
                      </a:lnTo>
                      <a:lnTo>
                        <a:pt x="2738971" y="352109"/>
                      </a:lnTo>
                      <a:cubicBezTo>
                        <a:pt x="2780568" y="327652"/>
                        <a:pt x="2827648" y="310946"/>
                        <a:pt x="2878496" y="304227"/>
                      </a:cubicBezTo>
                      <a:cubicBezTo>
                        <a:pt x="3081888" y="277352"/>
                        <a:pt x="3268557" y="420448"/>
                        <a:pt x="3295431" y="62384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973E289-1ACB-481B-B329-89646A426F81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F8FBD83-DDFE-49B7-B806-47C65B63B549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기능</a:t>
              </a:r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7CAC10D0-5FCE-48A1-8CA0-52BF391BE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57A72393-034A-4EA2-8C83-0E609A939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37" y="773829"/>
            <a:ext cx="5779509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56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6831361F-AD91-4BE3-B625-3A03C8A64C2A}"/>
              </a:ext>
            </a:extLst>
          </p:cNvPr>
          <p:cNvSpPr/>
          <p:nvPr/>
        </p:nvSpPr>
        <p:spPr>
          <a:xfrm>
            <a:off x="-1" y="-10622"/>
            <a:ext cx="12192000" cy="6868622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C38B17A-5F29-492D-8758-A9FB323D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1" y="775133"/>
            <a:ext cx="5779509" cy="170093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5FFE548-A369-4445-8E55-F0AA18F958A7}"/>
              </a:ext>
            </a:extLst>
          </p:cNvPr>
          <p:cNvGrpSpPr/>
          <p:nvPr/>
        </p:nvGrpSpPr>
        <p:grpSpPr>
          <a:xfrm>
            <a:off x="73803" y="2820263"/>
            <a:ext cx="5756861" cy="3847207"/>
            <a:chOff x="73803" y="2820263"/>
            <a:chExt cx="5756861" cy="384720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27DC862-BBFC-43BC-9E55-C9FA1B120A25}"/>
                </a:ext>
              </a:extLst>
            </p:cNvPr>
            <p:cNvGrpSpPr/>
            <p:nvPr/>
          </p:nvGrpSpPr>
          <p:grpSpPr>
            <a:xfrm>
              <a:off x="73803" y="2820263"/>
              <a:ext cx="5756861" cy="3847207"/>
              <a:chOff x="6187477" y="2819268"/>
              <a:chExt cx="5756861" cy="384720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C9706-AEF6-4938-8ECC-C9084EC5C254}"/>
                  </a:ext>
                </a:extLst>
              </p:cNvPr>
              <p:cNvSpPr txBox="1"/>
              <p:nvPr/>
            </p:nvSpPr>
            <p:spPr>
              <a:xfrm>
                <a:off x="6275840" y="2819268"/>
                <a:ext cx="5668498" cy="3847207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무기의 형태는 정육면체이며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b="1" dirty="0">
                    <a:solidFill>
                      <a:srgbClr val="66FFF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Atype Obj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이다</a:t>
                </a:r>
                <a:r>
                  <a:rPr lang="en-US" altLang="ko-KR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en-US" altLang="ko-KR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무기의 기본 스케일 값은 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0.5m, 0.5m, 0.5m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무기는 총 </a:t>
                </a:r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4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가지의 스케일 값을 가지고 있으며</a:t>
                </a:r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스케일 값은 변할 수 있다</a:t>
                </a:r>
                <a:r>
                  <a:rPr lang="en-US" altLang="ko-KR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en-US" altLang="ko-KR" sz="1600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스케일 값들은 </a:t>
                </a:r>
                <a:r>
                  <a:rPr lang="en-US" altLang="ko-KR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0.5m, 1m, 2m, 4m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이다</a:t>
                </a:r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1D49D8A-DEBB-4A90-B27F-010943956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187477" y="4910985"/>
                <a:ext cx="1336227" cy="1336227"/>
              </a:xfrm>
              <a:prstGeom prst="rect">
                <a:avLst/>
              </a:prstGeom>
            </p:spPr>
          </p:pic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12EC55EF-CEB1-426D-B506-4F46730D2435}"/>
                  </a:ext>
                </a:extLst>
              </p:cNvPr>
              <p:cNvSpPr/>
              <p:nvPr/>
            </p:nvSpPr>
            <p:spPr>
              <a:xfrm rot="14767708">
                <a:off x="7359050" y="4785496"/>
                <a:ext cx="1744240" cy="1345100"/>
              </a:xfrm>
              <a:custGeom>
                <a:avLst/>
                <a:gdLst>
                  <a:gd name="connsiteX0" fmla="*/ 3215703 w 3247573"/>
                  <a:gd name="connsiteY0" fmla="*/ 1947071 h 2504420"/>
                  <a:gd name="connsiteX1" fmla="*/ 2725674 w 3247573"/>
                  <a:gd name="connsiteY1" fmla="*/ 2136437 h 2504420"/>
                  <a:gd name="connsiteX2" fmla="*/ 2510271 w 3247573"/>
                  <a:gd name="connsiteY2" fmla="*/ 1862011 h 2504420"/>
                  <a:gd name="connsiteX3" fmla="*/ 2508739 w 3247573"/>
                  <a:gd name="connsiteY3" fmla="*/ 1843050 h 2504420"/>
                  <a:gd name="connsiteX4" fmla="*/ 2507741 w 3247573"/>
                  <a:gd name="connsiteY4" fmla="*/ 1843677 h 2504420"/>
                  <a:gd name="connsiteX5" fmla="*/ 2352293 w 3247573"/>
                  <a:gd name="connsiteY5" fmla="*/ 1855800 h 2504420"/>
                  <a:gd name="connsiteX6" fmla="*/ 2335618 w 3247573"/>
                  <a:gd name="connsiteY6" fmla="*/ 1850345 h 2504420"/>
                  <a:gd name="connsiteX7" fmla="*/ 1911172 w 3247573"/>
                  <a:gd name="connsiteY7" fmla="*/ 1918091 h 2504420"/>
                  <a:gd name="connsiteX8" fmla="*/ 1911171 w 3247573"/>
                  <a:gd name="connsiteY8" fmla="*/ 2413780 h 2504420"/>
                  <a:gd name="connsiteX9" fmla="*/ 1904048 w 3247573"/>
                  <a:gd name="connsiteY9" fmla="*/ 2449061 h 2504420"/>
                  <a:gd name="connsiteX10" fmla="*/ 1820531 w 3247573"/>
                  <a:gd name="connsiteY10" fmla="*/ 2504420 h 2504420"/>
                  <a:gd name="connsiteX11" fmla="*/ 1820532 w 3247573"/>
                  <a:gd name="connsiteY11" fmla="*/ 2504419 h 2504420"/>
                  <a:gd name="connsiteX12" fmla="*/ 1729892 w 3247573"/>
                  <a:gd name="connsiteY12" fmla="*/ 2413779 h 2504420"/>
                  <a:gd name="connsiteX13" fmla="*/ 1729892 w 3247573"/>
                  <a:gd name="connsiteY13" fmla="*/ 1864176 h 2504420"/>
                  <a:gd name="connsiteX14" fmla="*/ 1737015 w 3247573"/>
                  <a:gd name="connsiteY14" fmla="*/ 1828895 h 2504420"/>
                  <a:gd name="connsiteX15" fmla="*/ 1739687 w 3247573"/>
                  <a:gd name="connsiteY15" fmla="*/ 1824932 h 2504420"/>
                  <a:gd name="connsiteX16" fmla="*/ 1739975 w 3247573"/>
                  <a:gd name="connsiteY16" fmla="*/ 1817902 h 2504420"/>
                  <a:gd name="connsiteX17" fmla="*/ 1813723 w 3247573"/>
                  <a:gd name="connsiteY17" fmla="*/ 1750072 h 2504420"/>
                  <a:gd name="connsiteX18" fmla="*/ 2023937 w 3247573"/>
                  <a:gd name="connsiteY18" fmla="*/ 1716519 h 2504420"/>
                  <a:gd name="connsiteX19" fmla="*/ 1236879 w 3247573"/>
                  <a:gd name="connsiteY19" fmla="*/ 1368210 h 2504420"/>
                  <a:gd name="connsiteX20" fmla="*/ 1205996 w 3247573"/>
                  <a:gd name="connsiteY20" fmla="*/ 1350646 h 2504420"/>
                  <a:gd name="connsiteX21" fmla="*/ 1201069 w 3247573"/>
                  <a:gd name="connsiteY21" fmla="*/ 1351705 h 2504420"/>
                  <a:gd name="connsiteX22" fmla="*/ 598367 w 3247573"/>
                  <a:gd name="connsiteY22" fmla="*/ 1359251 h 2504420"/>
                  <a:gd name="connsiteX23" fmla="*/ 536547 w 3247573"/>
                  <a:gd name="connsiteY23" fmla="*/ 1334546 h 2504420"/>
                  <a:gd name="connsiteX24" fmla="*/ 529890 w 3247573"/>
                  <a:gd name="connsiteY24" fmla="*/ 1324934 h 2504420"/>
                  <a:gd name="connsiteX25" fmla="*/ 516240 w 3247573"/>
                  <a:gd name="connsiteY25" fmla="*/ 1318408 h 2504420"/>
                  <a:gd name="connsiteX26" fmla="*/ 34675 w 3247573"/>
                  <a:gd name="connsiteY26" fmla="*/ 955914 h 2504420"/>
                  <a:gd name="connsiteX27" fmla="*/ 17492 w 3247573"/>
                  <a:gd name="connsiteY27" fmla="*/ 834108 h 2504420"/>
                  <a:gd name="connsiteX28" fmla="*/ 139299 w 3247573"/>
                  <a:gd name="connsiteY28" fmla="*/ 816924 h 2504420"/>
                  <a:gd name="connsiteX29" fmla="*/ 620864 w 3247573"/>
                  <a:gd name="connsiteY29" fmla="*/ 1179418 h 2504420"/>
                  <a:gd name="connsiteX30" fmla="*/ 625759 w 3247573"/>
                  <a:gd name="connsiteY30" fmla="*/ 1184928 h 2504420"/>
                  <a:gd name="connsiteX31" fmla="*/ 1086624 w 3247573"/>
                  <a:gd name="connsiteY31" fmla="*/ 1179158 h 2504420"/>
                  <a:gd name="connsiteX32" fmla="*/ 1075243 w 3247573"/>
                  <a:gd name="connsiteY32" fmla="*/ 1115372 h 2504420"/>
                  <a:gd name="connsiteX33" fmla="*/ 1098496 w 3247573"/>
                  <a:gd name="connsiteY33" fmla="*/ 1010112 h 2504420"/>
                  <a:gd name="connsiteX34" fmla="*/ 1098497 w 3247573"/>
                  <a:gd name="connsiteY34" fmla="*/ 1010113 h 2504420"/>
                  <a:gd name="connsiteX35" fmla="*/ 1118886 w 3247573"/>
                  <a:gd name="connsiteY35" fmla="*/ 981301 h 2504420"/>
                  <a:gd name="connsiteX36" fmla="*/ 716779 w 3247573"/>
                  <a:gd name="connsiteY36" fmla="*/ 763877 h 2504420"/>
                  <a:gd name="connsiteX37" fmla="*/ 674794 w 3247573"/>
                  <a:gd name="connsiteY37" fmla="*/ 712212 h 2504420"/>
                  <a:gd name="connsiteX38" fmla="*/ 673768 w 3247573"/>
                  <a:gd name="connsiteY38" fmla="*/ 701737 h 2504420"/>
                  <a:gd name="connsiteX39" fmla="*/ 673323 w 3247573"/>
                  <a:gd name="connsiteY39" fmla="*/ 701457 h 2504420"/>
                  <a:gd name="connsiteX40" fmla="*/ 653350 w 3247573"/>
                  <a:gd name="connsiteY40" fmla="*/ 673276 h 2504420"/>
                  <a:gd name="connsiteX41" fmla="*/ 409039 w 3247573"/>
                  <a:gd name="connsiteY41" fmla="*/ 122261 h 2504420"/>
                  <a:gd name="connsiteX42" fmla="*/ 453299 w 3247573"/>
                  <a:gd name="connsiteY42" fmla="*/ 7487 h 2504420"/>
                  <a:gd name="connsiteX43" fmla="*/ 568073 w 3247573"/>
                  <a:gd name="connsiteY43" fmla="*/ 51747 h 2504420"/>
                  <a:gd name="connsiteX44" fmla="*/ 812385 w 3247573"/>
                  <a:gd name="connsiteY44" fmla="*/ 602763 h 2504420"/>
                  <a:gd name="connsiteX45" fmla="*/ 816172 w 3247573"/>
                  <a:gd name="connsiteY45" fmla="*/ 619851 h 2504420"/>
                  <a:gd name="connsiteX46" fmla="*/ 1264639 w 3247573"/>
                  <a:gd name="connsiteY46" fmla="*/ 862343 h 2504420"/>
                  <a:gd name="connsiteX47" fmla="*/ 1299039 w 3247573"/>
                  <a:gd name="connsiteY47" fmla="*/ 852703 h 2504420"/>
                  <a:gd name="connsiteX48" fmla="*/ 1456595 w 3247573"/>
                  <a:gd name="connsiteY48" fmla="*/ 871730 h 2504420"/>
                  <a:gd name="connsiteX49" fmla="*/ 2227454 w 3247573"/>
                  <a:gd name="connsiteY49" fmla="*/ 1212869 h 2504420"/>
                  <a:gd name="connsiteX50" fmla="*/ 1786955 w 3247573"/>
                  <a:gd name="connsiteY50" fmla="*/ 602557 h 2504420"/>
                  <a:gd name="connsiteX51" fmla="*/ 1807405 w 3247573"/>
                  <a:gd name="connsiteY51" fmla="*/ 476014 h 2504420"/>
                  <a:gd name="connsiteX52" fmla="*/ 1807404 w 3247573"/>
                  <a:gd name="connsiteY52" fmla="*/ 476016 h 2504420"/>
                  <a:gd name="connsiteX53" fmla="*/ 1933947 w 3247573"/>
                  <a:gd name="connsiteY53" fmla="*/ 496465 h 2504420"/>
                  <a:gd name="connsiteX54" fmla="*/ 2561535 w 3247573"/>
                  <a:gd name="connsiteY54" fmla="*/ 1365988 h 2504420"/>
                  <a:gd name="connsiteX55" fmla="*/ 2567544 w 3247573"/>
                  <a:gd name="connsiteY55" fmla="*/ 1369406 h 2504420"/>
                  <a:gd name="connsiteX56" fmla="*/ 2663103 w 3247573"/>
                  <a:gd name="connsiteY56" fmla="*/ 1492611 h 2504420"/>
                  <a:gd name="connsiteX57" fmla="*/ 2663310 w 3247573"/>
                  <a:gd name="connsiteY57" fmla="*/ 1493772 h 2504420"/>
                  <a:gd name="connsiteX58" fmla="*/ 2678375 w 3247573"/>
                  <a:gd name="connsiteY58" fmla="*/ 1482155 h 2504420"/>
                  <a:gd name="connsiteX59" fmla="*/ 3026337 w 3247573"/>
                  <a:gd name="connsiteY59" fmla="*/ 1457043 h 2504420"/>
                  <a:gd name="connsiteX60" fmla="*/ 3215703 w 3247573"/>
                  <a:gd name="connsiteY60" fmla="*/ 1947071 h 250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247573" h="2504420">
                    <a:moveTo>
                      <a:pt x="3215703" y="1947071"/>
                    </a:moveTo>
                    <a:cubicBezTo>
                      <a:pt x="3132677" y="2134681"/>
                      <a:pt x="2913284" y="2219463"/>
                      <a:pt x="2725674" y="2136437"/>
                    </a:cubicBezTo>
                    <a:cubicBezTo>
                      <a:pt x="2608418" y="2084546"/>
                      <a:pt x="2531329" y="1979387"/>
                      <a:pt x="2510271" y="1862011"/>
                    </a:cubicBezTo>
                    <a:lnTo>
                      <a:pt x="2508739" y="1843050"/>
                    </a:lnTo>
                    <a:lnTo>
                      <a:pt x="2507741" y="1843677"/>
                    </a:lnTo>
                    <a:cubicBezTo>
                      <a:pt x="2459139" y="1862459"/>
                      <a:pt x="2405163" y="1867335"/>
                      <a:pt x="2352293" y="1855800"/>
                    </a:cubicBezTo>
                    <a:lnTo>
                      <a:pt x="2335618" y="1850345"/>
                    </a:lnTo>
                    <a:lnTo>
                      <a:pt x="1911172" y="1918091"/>
                    </a:lnTo>
                    <a:lnTo>
                      <a:pt x="1911171" y="2413780"/>
                    </a:lnTo>
                    <a:cubicBezTo>
                      <a:pt x="1911171" y="2426295"/>
                      <a:pt x="1908635" y="2438217"/>
                      <a:pt x="1904048" y="2449061"/>
                    </a:cubicBezTo>
                    <a:cubicBezTo>
                      <a:pt x="1890288" y="2481593"/>
                      <a:pt x="1858075" y="2504420"/>
                      <a:pt x="1820531" y="2504420"/>
                    </a:cubicBezTo>
                    <a:lnTo>
                      <a:pt x="1820532" y="2504419"/>
                    </a:lnTo>
                    <a:cubicBezTo>
                      <a:pt x="1770473" y="2504419"/>
                      <a:pt x="1729892" y="2463838"/>
                      <a:pt x="1729892" y="2413779"/>
                    </a:cubicBezTo>
                    <a:lnTo>
                      <a:pt x="1729892" y="1864176"/>
                    </a:lnTo>
                    <a:cubicBezTo>
                      <a:pt x="1729892" y="1851661"/>
                      <a:pt x="1732428" y="1839739"/>
                      <a:pt x="1737015" y="1828895"/>
                    </a:cubicBezTo>
                    <a:lnTo>
                      <a:pt x="1739687" y="1824932"/>
                    </a:lnTo>
                    <a:lnTo>
                      <a:pt x="1739975" y="1817902"/>
                    </a:lnTo>
                    <a:cubicBezTo>
                      <a:pt x="1748436" y="1783608"/>
                      <a:pt x="1776648" y="1755989"/>
                      <a:pt x="1813723" y="1750072"/>
                    </a:cubicBezTo>
                    <a:lnTo>
                      <a:pt x="2023937" y="1716519"/>
                    </a:lnTo>
                    <a:lnTo>
                      <a:pt x="1236879" y="1368210"/>
                    </a:lnTo>
                    <a:lnTo>
                      <a:pt x="1205996" y="1350646"/>
                    </a:lnTo>
                    <a:lnTo>
                      <a:pt x="1201069" y="1351705"/>
                    </a:lnTo>
                    <a:lnTo>
                      <a:pt x="598367" y="1359251"/>
                    </a:lnTo>
                    <a:cubicBezTo>
                      <a:pt x="574349" y="1359552"/>
                      <a:pt x="552483" y="1350089"/>
                      <a:pt x="536547" y="1334546"/>
                    </a:cubicBezTo>
                    <a:lnTo>
                      <a:pt x="529890" y="1324934"/>
                    </a:lnTo>
                    <a:lnTo>
                      <a:pt x="516240" y="1318408"/>
                    </a:lnTo>
                    <a:lnTo>
                      <a:pt x="34675" y="955914"/>
                    </a:lnTo>
                    <a:cubicBezTo>
                      <a:pt x="-3705" y="927024"/>
                      <a:pt x="-11399" y="872488"/>
                      <a:pt x="17492" y="834108"/>
                    </a:cubicBezTo>
                    <a:cubicBezTo>
                      <a:pt x="46383" y="795727"/>
                      <a:pt x="100918" y="788034"/>
                      <a:pt x="139299" y="816924"/>
                    </a:cubicBezTo>
                    <a:lnTo>
                      <a:pt x="620864" y="1179418"/>
                    </a:lnTo>
                    <a:lnTo>
                      <a:pt x="625759" y="1184928"/>
                    </a:lnTo>
                    <a:lnTo>
                      <a:pt x="1086624" y="1179158"/>
                    </a:lnTo>
                    <a:lnTo>
                      <a:pt x="1075243" y="1115372"/>
                    </a:lnTo>
                    <a:cubicBezTo>
                      <a:pt x="1075824" y="1080113"/>
                      <a:pt x="1083328" y="1044387"/>
                      <a:pt x="1098496" y="1010112"/>
                    </a:cubicBezTo>
                    <a:lnTo>
                      <a:pt x="1098497" y="1010113"/>
                    </a:lnTo>
                    <a:lnTo>
                      <a:pt x="1118886" y="981301"/>
                    </a:lnTo>
                    <a:lnTo>
                      <a:pt x="716779" y="763877"/>
                    </a:lnTo>
                    <a:cubicBezTo>
                      <a:pt x="695650" y="752452"/>
                      <a:pt x="681153" y="733545"/>
                      <a:pt x="674794" y="712212"/>
                    </a:cubicBezTo>
                    <a:lnTo>
                      <a:pt x="673768" y="701737"/>
                    </a:lnTo>
                    <a:lnTo>
                      <a:pt x="673323" y="701457"/>
                    </a:lnTo>
                    <a:cubicBezTo>
                      <a:pt x="665081" y="693728"/>
                      <a:pt x="658218" y="684255"/>
                      <a:pt x="653350" y="673276"/>
                    </a:cubicBezTo>
                    <a:lnTo>
                      <a:pt x="409039" y="122261"/>
                    </a:lnTo>
                    <a:cubicBezTo>
                      <a:pt x="389567" y="78345"/>
                      <a:pt x="409383" y="26958"/>
                      <a:pt x="453299" y="7487"/>
                    </a:cubicBezTo>
                    <a:cubicBezTo>
                      <a:pt x="497215" y="-11985"/>
                      <a:pt x="548602" y="7832"/>
                      <a:pt x="568073" y="51747"/>
                    </a:cubicBezTo>
                    <a:lnTo>
                      <a:pt x="812385" y="602763"/>
                    </a:lnTo>
                    <a:lnTo>
                      <a:pt x="816172" y="619851"/>
                    </a:lnTo>
                    <a:lnTo>
                      <a:pt x="1264639" y="862343"/>
                    </a:lnTo>
                    <a:lnTo>
                      <a:pt x="1299039" y="852703"/>
                    </a:lnTo>
                    <a:cubicBezTo>
                      <a:pt x="1350504" y="843470"/>
                      <a:pt x="1405183" y="848978"/>
                      <a:pt x="1456595" y="871730"/>
                    </a:cubicBezTo>
                    <a:lnTo>
                      <a:pt x="2227454" y="1212869"/>
                    </a:lnTo>
                    <a:lnTo>
                      <a:pt x="1786955" y="602557"/>
                    </a:lnTo>
                    <a:cubicBezTo>
                      <a:pt x="1757658" y="561966"/>
                      <a:pt x="1766814" y="505311"/>
                      <a:pt x="1807405" y="476014"/>
                    </a:cubicBezTo>
                    <a:lnTo>
                      <a:pt x="1807404" y="476016"/>
                    </a:lnTo>
                    <a:cubicBezTo>
                      <a:pt x="1847995" y="446719"/>
                      <a:pt x="1904650" y="455875"/>
                      <a:pt x="1933947" y="496465"/>
                    </a:cubicBezTo>
                    <a:lnTo>
                      <a:pt x="2561535" y="1365988"/>
                    </a:lnTo>
                    <a:lnTo>
                      <a:pt x="2567544" y="1369406"/>
                    </a:lnTo>
                    <a:cubicBezTo>
                      <a:pt x="2611634" y="1400781"/>
                      <a:pt x="2644321" y="1444009"/>
                      <a:pt x="2663103" y="1492611"/>
                    </a:cubicBezTo>
                    <a:lnTo>
                      <a:pt x="2663310" y="1493772"/>
                    </a:lnTo>
                    <a:lnTo>
                      <a:pt x="2678375" y="1482155"/>
                    </a:lnTo>
                    <a:cubicBezTo>
                      <a:pt x="2779409" y="1418811"/>
                      <a:pt x="2909081" y="1405152"/>
                      <a:pt x="3026337" y="1457043"/>
                    </a:cubicBezTo>
                    <a:cubicBezTo>
                      <a:pt x="3213946" y="1540069"/>
                      <a:pt x="3298728" y="1759462"/>
                      <a:pt x="3215703" y="194707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651467CD-2126-467C-BA47-C5F18B8F36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80749" y="4853085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CBF6A59D-76E2-4710-B42F-515660E4DF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84596" y="5249805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48FC6449-B25D-49A3-BB04-CD8EEC50F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49292" y="50719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FF38067C-196C-4071-9943-E1DC3A375B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62628" y="47148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104303A7-0AAC-46DF-AC3B-4E35118EF6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95727" y="435772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0E99A8A-D6CC-442A-BC32-1212E5BE56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26139" y="4537148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E69E0A9D-EA5B-4C6D-A7F0-701C7C234038}"/>
                  </a:ext>
                </a:extLst>
              </p:cNvPr>
              <p:cNvSpPr/>
              <p:nvPr/>
            </p:nvSpPr>
            <p:spPr>
              <a:xfrm>
                <a:off x="6351480" y="3932288"/>
                <a:ext cx="5522618" cy="2628908"/>
              </a:xfrm>
              <a:prstGeom prst="roundRect">
                <a:avLst>
                  <a:gd name="adj" fmla="val 7247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78E31580-3A2E-414F-A417-C62A8B84200E}"/>
                  </a:ext>
                </a:extLst>
              </p:cNvPr>
              <p:cNvCxnSpPr>
                <a:cxnSpLocks/>
                <a:stCxn id="44" idx="0"/>
                <a:endCxn id="44" idx="2"/>
              </p:cNvCxnSpPr>
              <p:nvPr/>
            </p:nvCxnSpPr>
            <p:spPr>
              <a:xfrm>
                <a:off x="9112789" y="3932288"/>
                <a:ext cx="0" cy="262890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43E5D9EC-FAD4-48B4-9243-124526F6C81D}"/>
                </a:ext>
              </a:extLst>
            </p:cNvPr>
            <p:cNvSpPr/>
            <p:nvPr/>
          </p:nvSpPr>
          <p:spPr>
            <a:xfrm>
              <a:off x="1050415" y="4861211"/>
              <a:ext cx="1015040" cy="1010218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type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B82BA20-6264-4287-AA23-AED4A7703427}"/>
                </a:ext>
              </a:extLst>
            </p:cNvPr>
            <p:cNvGrpSpPr/>
            <p:nvPr/>
          </p:nvGrpSpPr>
          <p:grpSpPr>
            <a:xfrm>
              <a:off x="912140" y="5066566"/>
              <a:ext cx="1007057" cy="999673"/>
              <a:chOff x="912140" y="5066566"/>
              <a:chExt cx="1007057" cy="999673"/>
            </a:xfrm>
          </p:grpSpPr>
          <p:sp>
            <p:nvSpPr>
              <p:cNvPr id="9" name="원호 8">
                <a:extLst>
                  <a:ext uri="{FF2B5EF4-FFF2-40B4-BE49-F238E27FC236}">
                    <a16:creationId xmlns:a16="http://schemas.microsoft.com/office/drawing/2014/main" id="{346C3738-FF66-4651-9FCE-F6855BADFB8E}"/>
                  </a:ext>
                </a:extLst>
              </p:cNvPr>
              <p:cNvSpPr/>
              <p:nvPr/>
            </p:nvSpPr>
            <p:spPr>
              <a:xfrm rot="8004033">
                <a:off x="926753" y="5051953"/>
                <a:ext cx="977832" cy="100705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32A376-B2D9-4611-BCC6-0139503B1D1E}"/>
                  </a:ext>
                </a:extLst>
              </p:cNvPr>
              <p:cNvSpPr txBox="1"/>
              <p:nvPr/>
            </p:nvSpPr>
            <p:spPr>
              <a:xfrm>
                <a:off x="1241546" y="5881573"/>
                <a:ext cx="42330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dirty="0"/>
                  <a:t>0.5m</a:t>
                </a:r>
                <a:endParaRPr lang="ko-KR" altLang="en-US" sz="600" dirty="0"/>
              </a:p>
            </p:txBody>
          </p:sp>
        </p:grp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355D0B89-3065-449E-A6A1-0207D8338B63}"/>
                </a:ext>
              </a:extLst>
            </p:cNvPr>
            <p:cNvSpPr/>
            <p:nvPr/>
          </p:nvSpPr>
          <p:spPr>
            <a:xfrm rot="4562325">
              <a:off x="1633569" y="5428822"/>
              <a:ext cx="385930" cy="56072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958704-53F0-4845-BC11-FE9CC0790877}"/>
                </a:ext>
              </a:extLst>
            </p:cNvPr>
            <p:cNvSpPr txBox="1"/>
            <p:nvPr/>
          </p:nvSpPr>
          <p:spPr>
            <a:xfrm rot="18761860">
              <a:off x="1804583" y="5651773"/>
              <a:ext cx="42330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0.5m</a:t>
              </a:r>
              <a:endParaRPr lang="ko-KR" altLang="en-US" sz="600" dirty="0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A5912B30-9C72-44A6-8ECF-65D8C6929AA6}"/>
                </a:ext>
              </a:extLst>
            </p:cNvPr>
            <p:cNvSpPr/>
            <p:nvPr/>
          </p:nvSpPr>
          <p:spPr>
            <a:xfrm rot="2519423">
              <a:off x="995342" y="4980620"/>
              <a:ext cx="1006102" cy="10152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A203489-20F5-4A44-837A-2EDA1BF19908}"/>
                </a:ext>
              </a:extLst>
            </p:cNvPr>
            <p:cNvSpPr txBox="1"/>
            <p:nvPr/>
          </p:nvSpPr>
          <p:spPr>
            <a:xfrm>
              <a:off x="1734607" y="5387504"/>
              <a:ext cx="42330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0.5m</a:t>
              </a:r>
              <a:endParaRPr lang="ko-KR" altLang="en-US" sz="600" dirty="0"/>
            </a:p>
          </p:txBody>
        </p:sp>
        <p:sp>
          <p:nvSpPr>
            <p:cNvPr id="75" name="정육면체 74">
              <a:extLst>
                <a:ext uri="{FF2B5EF4-FFF2-40B4-BE49-F238E27FC236}">
                  <a16:creationId xmlns:a16="http://schemas.microsoft.com/office/drawing/2014/main" id="{653094EB-8A3F-4772-A0E2-D0607B1DC65A}"/>
                </a:ext>
              </a:extLst>
            </p:cNvPr>
            <p:cNvSpPr/>
            <p:nvPr/>
          </p:nvSpPr>
          <p:spPr>
            <a:xfrm>
              <a:off x="3535686" y="6081253"/>
              <a:ext cx="180000" cy="180000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8" name="정육면체 77">
              <a:extLst>
                <a:ext uri="{FF2B5EF4-FFF2-40B4-BE49-F238E27FC236}">
                  <a16:creationId xmlns:a16="http://schemas.microsoft.com/office/drawing/2014/main" id="{3293FA36-6EF0-4B8F-ACA8-2F79086250EC}"/>
                </a:ext>
              </a:extLst>
            </p:cNvPr>
            <p:cNvSpPr/>
            <p:nvPr/>
          </p:nvSpPr>
          <p:spPr>
            <a:xfrm>
              <a:off x="4638438" y="5929252"/>
              <a:ext cx="360000" cy="360000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FE09166-0D52-4D99-B329-97803388FE39}"/>
                </a:ext>
              </a:extLst>
            </p:cNvPr>
            <p:cNvGrpSpPr/>
            <p:nvPr/>
          </p:nvGrpSpPr>
          <p:grpSpPr>
            <a:xfrm>
              <a:off x="3320567" y="4072484"/>
              <a:ext cx="2316761" cy="1441977"/>
              <a:chOff x="3371940" y="4115306"/>
              <a:chExt cx="2316761" cy="1441977"/>
            </a:xfrm>
          </p:grpSpPr>
          <p:sp>
            <p:nvSpPr>
              <p:cNvPr id="79" name="정육면체 78">
                <a:extLst>
                  <a:ext uri="{FF2B5EF4-FFF2-40B4-BE49-F238E27FC236}">
                    <a16:creationId xmlns:a16="http://schemas.microsoft.com/office/drawing/2014/main" id="{F4EC4195-6A61-4BF1-A19D-336C4CA672CF}"/>
                  </a:ext>
                </a:extLst>
              </p:cNvPr>
              <p:cNvSpPr/>
              <p:nvPr/>
            </p:nvSpPr>
            <p:spPr>
              <a:xfrm>
                <a:off x="3371940" y="4837283"/>
                <a:ext cx="720000" cy="720000"/>
              </a:xfrm>
              <a:prstGeom prst="cube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정육면체 79">
                <a:extLst>
                  <a:ext uri="{FF2B5EF4-FFF2-40B4-BE49-F238E27FC236}">
                    <a16:creationId xmlns:a16="http://schemas.microsoft.com/office/drawing/2014/main" id="{CA26B027-9C8F-4E8A-8293-D3B1B47606E8}"/>
                  </a:ext>
                </a:extLst>
              </p:cNvPr>
              <p:cNvSpPr/>
              <p:nvPr/>
            </p:nvSpPr>
            <p:spPr>
              <a:xfrm>
                <a:off x="4248701" y="4115306"/>
                <a:ext cx="1440000" cy="1440000"/>
              </a:xfrm>
              <a:prstGeom prst="cube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70C079E-6661-428F-A987-9D2A4E5C43FD}"/>
                </a:ext>
              </a:extLst>
            </p:cNvPr>
            <p:cNvSpPr txBox="1"/>
            <p:nvPr/>
          </p:nvSpPr>
          <p:spPr>
            <a:xfrm>
              <a:off x="3374215" y="6295882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0.5m</a:t>
              </a:r>
              <a:endParaRPr lang="ko-KR" altLang="en-US" sz="10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89A675B-CDA1-4ECC-9B6D-EBDB9334DB7F}"/>
                </a:ext>
              </a:extLst>
            </p:cNvPr>
            <p:cNvSpPr txBox="1"/>
            <p:nvPr/>
          </p:nvSpPr>
          <p:spPr>
            <a:xfrm>
              <a:off x="4613197" y="6295882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1m</a:t>
              </a:r>
              <a:endParaRPr lang="ko-KR" altLang="en-US" sz="1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7DBDEA0-289F-47B8-AAFB-CC25AFDF1CD2}"/>
                </a:ext>
              </a:extLst>
            </p:cNvPr>
            <p:cNvSpPr txBox="1"/>
            <p:nvPr/>
          </p:nvSpPr>
          <p:spPr>
            <a:xfrm>
              <a:off x="3409145" y="5547046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2m</a:t>
              </a:r>
              <a:endParaRPr lang="ko-KR" altLang="en-US" sz="1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E8884E8-F3DC-49EB-BBC0-53839EEE8361}"/>
                </a:ext>
              </a:extLst>
            </p:cNvPr>
            <p:cNvSpPr txBox="1"/>
            <p:nvPr/>
          </p:nvSpPr>
          <p:spPr>
            <a:xfrm>
              <a:off x="4544565" y="5547046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4m</a:t>
              </a:r>
              <a:endParaRPr lang="ko-KR" altLang="en-US" sz="10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C723F8-4CD6-4B19-9447-E70B80CCB531}"/>
              </a:ext>
            </a:extLst>
          </p:cNvPr>
          <p:cNvGrpSpPr/>
          <p:nvPr/>
        </p:nvGrpSpPr>
        <p:grpSpPr>
          <a:xfrm>
            <a:off x="6254650" y="2825874"/>
            <a:ext cx="5668498" cy="3847207"/>
            <a:chOff x="6254650" y="2825874"/>
            <a:chExt cx="5668498" cy="384720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E1C8057-4A04-471A-BEB9-992B8837DDCA}"/>
                </a:ext>
              </a:extLst>
            </p:cNvPr>
            <p:cNvSpPr txBox="1"/>
            <p:nvPr/>
          </p:nvSpPr>
          <p:spPr>
            <a:xfrm>
              <a:off x="6254650" y="2825874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무기는 </a:t>
              </a:r>
              <a:r>
                <a:rPr lang="ko-KR" altLang="en-US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발사 방향으로 등속도운동을 하며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움직이는 도중 우클릭 시 무기는 </a:t>
              </a:r>
              <a:r>
                <a:rPr lang="ko-KR" altLang="en-US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정지하고</a:t>
              </a:r>
              <a:r>
                <a:rPr lang="en-US" altLang="ko-KR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중력을 받는다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무기는 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벽에 닿으면 정지하고 중력을 받는다</a:t>
              </a:r>
              <a:r>
                <a:rPr lang="en-US" altLang="ko-KR" sz="1600" b="1" i="1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2m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이상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무기에 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에너미 유닛이 깔리면 죽는다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24D693DC-C61D-45D9-A3D6-7CE5693ED2D7}"/>
                </a:ext>
              </a:extLst>
            </p:cNvPr>
            <p:cNvSpPr/>
            <p:nvPr/>
          </p:nvSpPr>
          <p:spPr>
            <a:xfrm>
              <a:off x="6334537" y="3941957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34060178-E0E3-4FDB-B771-D2319B8CE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2295" y="5887328"/>
              <a:ext cx="647012" cy="647012"/>
            </a:xfrm>
            <a:prstGeom prst="rect">
              <a:avLst/>
            </a:prstGeom>
          </p:spPr>
        </p:pic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E3E9B0EC-2DB3-4E43-8B86-F94CDADDB898}"/>
                </a:ext>
              </a:extLst>
            </p:cNvPr>
            <p:cNvSpPr/>
            <p:nvPr/>
          </p:nvSpPr>
          <p:spPr>
            <a:xfrm rot="2011457">
              <a:off x="6516422" y="4836290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DA572FA-6277-439B-A163-13D5F5E70AB1}"/>
                </a:ext>
              </a:extLst>
            </p:cNvPr>
            <p:cNvCxnSpPr>
              <a:cxnSpLocks/>
              <a:stCxn id="89" idx="0"/>
              <a:endCxn id="88" idx="2"/>
            </p:cNvCxnSpPr>
            <p:nvPr/>
          </p:nvCxnSpPr>
          <p:spPr>
            <a:xfrm flipH="1">
              <a:off x="9088899" y="3941957"/>
              <a:ext cx="6947" cy="27311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CC01A1C0-B02B-42AF-8BB9-FD9F9F2F3CDD}"/>
                </a:ext>
              </a:extLst>
            </p:cNvPr>
            <p:cNvCxnSpPr>
              <a:cxnSpLocks/>
            </p:cNvCxnSpPr>
            <p:nvPr/>
          </p:nvCxnSpPr>
          <p:spPr>
            <a:xfrm>
              <a:off x="7473059" y="4834842"/>
              <a:ext cx="1148812" cy="5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5B0D1C29-493D-44E0-A567-28967C6F4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5914" y="4955440"/>
              <a:ext cx="1163237" cy="61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D9D26C1-E681-4DAA-9640-02FD4181E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8107339" y="4836044"/>
              <a:ext cx="419570" cy="328125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410F5FB3-C050-4285-A768-869359E64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50852" y="4836044"/>
              <a:ext cx="419570" cy="328125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E976B004-8D24-4811-B32C-4D57F56BC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4365" y="4836044"/>
              <a:ext cx="419570" cy="328125"/>
            </a:xfrm>
            <a:prstGeom prst="rect">
              <a:avLst/>
            </a:prstGeom>
          </p:spPr>
        </p:pic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04CDF991-9E3A-43FB-8663-322878B53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3059" y="5079263"/>
              <a:ext cx="1163237" cy="61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34E9E2-3886-40CD-B5E8-C11F5466B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050144" y="5871429"/>
              <a:ext cx="647012" cy="64701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699CA44C-EF3B-4793-B5B4-487BBE0B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10132323" y="3971259"/>
              <a:ext cx="780356" cy="78035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2B9FF53-502E-4557-86E3-E74198204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10125363" y="4792090"/>
              <a:ext cx="780356" cy="78035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A898BEF-2956-4208-B8FA-A9C11A88233A}"/>
                </a:ext>
              </a:extLst>
            </p:cNvPr>
            <p:cNvGrpSpPr/>
            <p:nvPr/>
          </p:nvGrpSpPr>
          <p:grpSpPr>
            <a:xfrm>
              <a:off x="10133643" y="5156884"/>
              <a:ext cx="763796" cy="1354391"/>
              <a:chOff x="9774813" y="3965102"/>
              <a:chExt cx="1440000" cy="2553458"/>
            </a:xfrm>
          </p:grpSpPr>
          <p:sp>
            <p:nvSpPr>
              <p:cNvPr id="126" name="정육면체 125">
                <a:extLst>
                  <a:ext uri="{FF2B5EF4-FFF2-40B4-BE49-F238E27FC236}">
                    <a16:creationId xmlns:a16="http://schemas.microsoft.com/office/drawing/2014/main" id="{E3BFAD54-119C-44D9-B48B-0C4F35497D04}"/>
                  </a:ext>
                </a:extLst>
              </p:cNvPr>
              <p:cNvSpPr/>
              <p:nvPr/>
            </p:nvSpPr>
            <p:spPr>
              <a:xfrm>
                <a:off x="9774813" y="4835403"/>
                <a:ext cx="1440000" cy="1440000"/>
              </a:xfrm>
              <a:prstGeom prst="cube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</a:rPr>
                  <a:t>4m</a:t>
                </a:r>
                <a:endParaRPr lang="ko-KR" altLang="en-US" sz="105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2BD949C-3167-4529-B2E3-83835B1CE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0305" y="5753020"/>
                <a:ext cx="1000508" cy="765540"/>
              </a:xfrm>
              <a:prstGeom prst="rect">
                <a:avLst/>
              </a:prstGeom>
            </p:spPr>
          </p:pic>
          <p:cxnSp>
            <p:nvCxnSpPr>
              <p:cNvPr id="129" name="직선 화살표 연결선 128">
                <a:extLst>
                  <a:ext uri="{FF2B5EF4-FFF2-40B4-BE49-F238E27FC236}">
                    <a16:creationId xmlns:a16="http://schemas.microsoft.com/office/drawing/2014/main" id="{FADE4439-BD9E-4423-8337-5A6461191A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80192" y="3994925"/>
                <a:ext cx="26585" cy="1545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>
                <a:extLst>
                  <a:ext uri="{FF2B5EF4-FFF2-40B4-BE49-F238E27FC236}">
                    <a16:creationId xmlns:a16="http://schemas.microsoft.com/office/drawing/2014/main" id="{197E68B6-405D-4C11-BD3A-07F1CC0630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79720" y="4094391"/>
                <a:ext cx="20710" cy="15754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화살표 연결선 130">
                <a:extLst>
                  <a:ext uri="{FF2B5EF4-FFF2-40B4-BE49-F238E27FC236}">
                    <a16:creationId xmlns:a16="http://schemas.microsoft.com/office/drawing/2014/main" id="{E5EBCBEC-229B-43E2-B060-E2507CBF5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30204" y="4037241"/>
                <a:ext cx="10355" cy="15153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2063837C-D357-4246-9047-BD410EDEBB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71394" y="4113441"/>
                <a:ext cx="11755" cy="14536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19340BC4-C9B0-4879-A9EE-E0D675D5C8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95464" y="3965102"/>
                <a:ext cx="20710" cy="16383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화살표 연결선 133">
                <a:extLst>
                  <a:ext uri="{FF2B5EF4-FFF2-40B4-BE49-F238E27FC236}">
                    <a16:creationId xmlns:a16="http://schemas.microsoft.com/office/drawing/2014/main" id="{5BF50E7E-8579-4B50-9CCD-FC943D4F63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35107" y="3994925"/>
                <a:ext cx="3636" cy="15356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42A2BD9-ED58-4B0D-BFDE-ECC687B7E5EA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5CA63B1-1EC5-42D4-8CC1-93F69E76F94C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기능</a:t>
              </a:r>
            </a:p>
          </p:txBody>
        </p:sp>
        <p:pic>
          <p:nvPicPr>
            <p:cNvPr id="91" name="Picture 2">
              <a:extLst>
                <a:ext uri="{FF2B5EF4-FFF2-40B4-BE49-F238E27FC236}">
                  <a16:creationId xmlns:a16="http://schemas.microsoft.com/office/drawing/2014/main" id="{53E997D0-5E0E-4011-8376-CC7715B34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6639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42A9A1-DB46-419F-882D-68E59AFD4641}"/>
              </a:ext>
            </a:extLst>
          </p:cNvPr>
          <p:cNvSpPr/>
          <p:nvPr/>
        </p:nvSpPr>
        <p:spPr>
          <a:xfrm>
            <a:off x="-1" y="-10622"/>
            <a:ext cx="12192000" cy="6868622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CC4643-8A7B-4D31-B5A5-7B4E6A0F7F2D}"/>
              </a:ext>
            </a:extLst>
          </p:cNvPr>
          <p:cNvGrpSpPr/>
          <p:nvPr/>
        </p:nvGrpSpPr>
        <p:grpSpPr>
          <a:xfrm>
            <a:off x="73803" y="2820263"/>
            <a:ext cx="5756861" cy="3847207"/>
            <a:chOff x="73803" y="2820263"/>
            <a:chExt cx="5756861" cy="384720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27DC862-BBFC-43BC-9E55-C9FA1B120A25}"/>
                </a:ext>
              </a:extLst>
            </p:cNvPr>
            <p:cNvGrpSpPr/>
            <p:nvPr/>
          </p:nvGrpSpPr>
          <p:grpSpPr>
            <a:xfrm>
              <a:off x="73803" y="2820263"/>
              <a:ext cx="5756861" cy="3847207"/>
              <a:chOff x="6187477" y="2819268"/>
              <a:chExt cx="5756861" cy="384720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C9706-AEF6-4938-8ECC-C9084EC5C254}"/>
                  </a:ext>
                </a:extLst>
              </p:cNvPr>
              <p:cNvSpPr txBox="1"/>
              <p:nvPr/>
            </p:nvSpPr>
            <p:spPr>
              <a:xfrm>
                <a:off x="6275840" y="2819268"/>
                <a:ext cx="5668498" cy="3847207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SzPct val="110000"/>
                  <a:buFont typeface="+mj-lt"/>
                  <a:buAutoNum type="arabicPeriod" startAt="3"/>
                </a:pPr>
                <a:r>
                  <a:rPr lang="ko-KR" altLang="en-US" b="0" i="0" dirty="0">
                    <a:solidFill>
                      <a:schemeClr val="bg1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우클릭을 한 번 누를 때 마다 무기의 </a:t>
                </a:r>
                <a:r>
                  <a:rPr lang="en-US" altLang="ko-KR" b="0" i="0" dirty="0">
                    <a:solidFill>
                      <a:schemeClr val="bg1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x, y, z</a:t>
                </a:r>
                <a:r>
                  <a:rPr lang="ko-KR" altLang="en-US" b="0" i="0" dirty="0">
                    <a:solidFill>
                      <a:schemeClr val="bg1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값이 </a:t>
                </a:r>
                <a:r>
                  <a:rPr lang="en-US" altLang="ko-KR" b="0" i="0" dirty="0">
                    <a:solidFill>
                      <a:schemeClr val="bg1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</a:t>
                </a:r>
                <a:r>
                  <a:rPr lang="ko-KR" altLang="en-US" b="0" i="0" dirty="0">
                    <a:solidFill>
                      <a:schemeClr val="bg1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배씩 증가한다</a:t>
                </a:r>
                <a:r>
                  <a:rPr lang="en-US" altLang="ko-KR" b="0" i="0" dirty="0">
                    <a:solidFill>
                      <a:schemeClr val="bg1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pPr>
                  <a:buSzPct val="110000"/>
                </a:pPr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최대 스케일 값은 </a:t>
                </a:r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8m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이며 최대 값에서 기믹 발동 시 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buSzPct val="110000"/>
                </a:pP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   </a:t>
                </a:r>
                <a:r>
                  <a:rPr lang="ko-KR" altLang="en-US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기본 스케일 값으로 돌아온다</a:t>
                </a:r>
                <a:r>
                  <a:rPr lang="en-US" altLang="ko-KR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.(Queue </a:t>
                </a:r>
                <a:r>
                  <a:rPr lang="ko-KR" altLang="en-US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이용</a:t>
                </a:r>
                <a:r>
                  <a:rPr lang="en-US" altLang="ko-KR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</a:p>
              <a:p>
                <a:pPr>
                  <a:buSzPct val="110000"/>
                </a:pPr>
                <a:endParaRPr lang="en-US" altLang="ko-KR" sz="1600" b="1" i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1D49D8A-DEBB-4A90-B27F-010943956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187477" y="4910985"/>
                <a:ext cx="1336227" cy="1336227"/>
              </a:xfrm>
              <a:prstGeom prst="rect">
                <a:avLst/>
              </a:prstGeom>
            </p:spPr>
          </p:pic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12EC55EF-CEB1-426D-B506-4F46730D2435}"/>
                  </a:ext>
                </a:extLst>
              </p:cNvPr>
              <p:cNvSpPr/>
              <p:nvPr/>
            </p:nvSpPr>
            <p:spPr>
              <a:xfrm rot="14767708">
                <a:off x="7359050" y="4785496"/>
                <a:ext cx="1744240" cy="1345100"/>
              </a:xfrm>
              <a:custGeom>
                <a:avLst/>
                <a:gdLst>
                  <a:gd name="connsiteX0" fmla="*/ 3215703 w 3247573"/>
                  <a:gd name="connsiteY0" fmla="*/ 1947071 h 2504420"/>
                  <a:gd name="connsiteX1" fmla="*/ 2725674 w 3247573"/>
                  <a:gd name="connsiteY1" fmla="*/ 2136437 h 2504420"/>
                  <a:gd name="connsiteX2" fmla="*/ 2510271 w 3247573"/>
                  <a:gd name="connsiteY2" fmla="*/ 1862011 h 2504420"/>
                  <a:gd name="connsiteX3" fmla="*/ 2508739 w 3247573"/>
                  <a:gd name="connsiteY3" fmla="*/ 1843050 h 2504420"/>
                  <a:gd name="connsiteX4" fmla="*/ 2507741 w 3247573"/>
                  <a:gd name="connsiteY4" fmla="*/ 1843677 h 2504420"/>
                  <a:gd name="connsiteX5" fmla="*/ 2352293 w 3247573"/>
                  <a:gd name="connsiteY5" fmla="*/ 1855800 h 2504420"/>
                  <a:gd name="connsiteX6" fmla="*/ 2335618 w 3247573"/>
                  <a:gd name="connsiteY6" fmla="*/ 1850345 h 2504420"/>
                  <a:gd name="connsiteX7" fmla="*/ 1911172 w 3247573"/>
                  <a:gd name="connsiteY7" fmla="*/ 1918091 h 2504420"/>
                  <a:gd name="connsiteX8" fmla="*/ 1911171 w 3247573"/>
                  <a:gd name="connsiteY8" fmla="*/ 2413780 h 2504420"/>
                  <a:gd name="connsiteX9" fmla="*/ 1904048 w 3247573"/>
                  <a:gd name="connsiteY9" fmla="*/ 2449061 h 2504420"/>
                  <a:gd name="connsiteX10" fmla="*/ 1820531 w 3247573"/>
                  <a:gd name="connsiteY10" fmla="*/ 2504420 h 2504420"/>
                  <a:gd name="connsiteX11" fmla="*/ 1820532 w 3247573"/>
                  <a:gd name="connsiteY11" fmla="*/ 2504419 h 2504420"/>
                  <a:gd name="connsiteX12" fmla="*/ 1729892 w 3247573"/>
                  <a:gd name="connsiteY12" fmla="*/ 2413779 h 2504420"/>
                  <a:gd name="connsiteX13" fmla="*/ 1729892 w 3247573"/>
                  <a:gd name="connsiteY13" fmla="*/ 1864176 h 2504420"/>
                  <a:gd name="connsiteX14" fmla="*/ 1737015 w 3247573"/>
                  <a:gd name="connsiteY14" fmla="*/ 1828895 h 2504420"/>
                  <a:gd name="connsiteX15" fmla="*/ 1739687 w 3247573"/>
                  <a:gd name="connsiteY15" fmla="*/ 1824932 h 2504420"/>
                  <a:gd name="connsiteX16" fmla="*/ 1739975 w 3247573"/>
                  <a:gd name="connsiteY16" fmla="*/ 1817902 h 2504420"/>
                  <a:gd name="connsiteX17" fmla="*/ 1813723 w 3247573"/>
                  <a:gd name="connsiteY17" fmla="*/ 1750072 h 2504420"/>
                  <a:gd name="connsiteX18" fmla="*/ 2023937 w 3247573"/>
                  <a:gd name="connsiteY18" fmla="*/ 1716519 h 2504420"/>
                  <a:gd name="connsiteX19" fmla="*/ 1236879 w 3247573"/>
                  <a:gd name="connsiteY19" fmla="*/ 1368210 h 2504420"/>
                  <a:gd name="connsiteX20" fmla="*/ 1205996 w 3247573"/>
                  <a:gd name="connsiteY20" fmla="*/ 1350646 h 2504420"/>
                  <a:gd name="connsiteX21" fmla="*/ 1201069 w 3247573"/>
                  <a:gd name="connsiteY21" fmla="*/ 1351705 h 2504420"/>
                  <a:gd name="connsiteX22" fmla="*/ 598367 w 3247573"/>
                  <a:gd name="connsiteY22" fmla="*/ 1359251 h 2504420"/>
                  <a:gd name="connsiteX23" fmla="*/ 536547 w 3247573"/>
                  <a:gd name="connsiteY23" fmla="*/ 1334546 h 2504420"/>
                  <a:gd name="connsiteX24" fmla="*/ 529890 w 3247573"/>
                  <a:gd name="connsiteY24" fmla="*/ 1324934 h 2504420"/>
                  <a:gd name="connsiteX25" fmla="*/ 516240 w 3247573"/>
                  <a:gd name="connsiteY25" fmla="*/ 1318408 h 2504420"/>
                  <a:gd name="connsiteX26" fmla="*/ 34675 w 3247573"/>
                  <a:gd name="connsiteY26" fmla="*/ 955914 h 2504420"/>
                  <a:gd name="connsiteX27" fmla="*/ 17492 w 3247573"/>
                  <a:gd name="connsiteY27" fmla="*/ 834108 h 2504420"/>
                  <a:gd name="connsiteX28" fmla="*/ 139299 w 3247573"/>
                  <a:gd name="connsiteY28" fmla="*/ 816924 h 2504420"/>
                  <a:gd name="connsiteX29" fmla="*/ 620864 w 3247573"/>
                  <a:gd name="connsiteY29" fmla="*/ 1179418 h 2504420"/>
                  <a:gd name="connsiteX30" fmla="*/ 625759 w 3247573"/>
                  <a:gd name="connsiteY30" fmla="*/ 1184928 h 2504420"/>
                  <a:gd name="connsiteX31" fmla="*/ 1086624 w 3247573"/>
                  <a:gd name="connsiteY31" fmla="*/ 1179158 h 2504420"/>
                  <a:gd name="connsiteX32" fmla="*/ 1075243 w 3247573"/>
                  <a:gd name="connsiteY32" fmla="*/ 1115372 h 2504420"/>
                  <a:gd name="connsiteX33" fmla="*/ 1098496 w 3247573"/>
                  <a:gd name="connsiteY33" fmla="*/ 1010112 h 2504420"/>
                  <a:gd name="connsiteX34" fmla="*/ 1098497 w 3247573"/>
                  <a:gd name="connsiteY34" fmla="*/ 1010113 h 2504420"/>
                  <a:gd name="connsiteX35" fmla="*/ 1118886 w 3247573"/>
                  <a:gd name="connsiteY35" fmla="*/ 981301 h 2504420"/>
                  <a:gd name="connsiteX36" fmla="*/ 716779 w 3247573"/>
                  <a:gd name="connsiteY36" fmla="*/ 763877 h 2504420"/>
                  <a:gd name="connsiteX37" fmla="*/ 674794 w 3247573"/>
                  <a:gd name="connsiteY37" fmla="*/ 712212 h 2504420"/>
                  <a:gd name="connsiteX38" fmla="*/ 673768 w 3247573"/>
                  <a:gd name="connsiteY38" fmla="*/ 701737 h 2504420"/>
                  <a:gd name="connsiteX39" fmla="*/ 673323 w 3247573"/>
                  <a:gd name="connsiteY39" fmla="*/ 701457 h 2504420"/>
                  <a:gd name="connsiteX40" fmla="*/ 653350 w 3247573"/>
                  <a:gd name="connsiteY40" fmla="*/ 673276 h 2504420"/>
                  <a:gd name="connsiteX41" fmla="*/ 409039 w 3247573"/>
                  <a:gd name="connsiteY41" fmla="*/ 122261 h 2504420"/>
                  <a:gd name="connsiteX42" fmla="*/ 453299 w 3247573"/>
                  <a:gd name="connsiteY42" fmla="*/ 7487 h 2504420"/>
                  <a:gd name="connsiteX43" fmla="*/ 568073 w 3247573"/>
                  <a:gd name="connsiteY43" fmla="*/ 51747 h 2504420"/>
                  <a:gd name="connsiteX44" fmla="*/ 812385 w 3247573"/>
                  <a:gd name="connsiteY44" fmla="*/ 602763 h 2504420"/>
                  <a:gd name="connsiteX45" fmla="*/ 816172 w 3247573"/>
                  <a:gd name="connsiteY45" fmla="*/ 619851 h 2504420"/>
                  <a:gd name="connsiteX46" fmla="*/ 1264639 w 3247573"/>
                  <a:gd name="connsiteY46" fmla="*/ 862343 h 2504420"/>
                  <a:gd name="connsiteX47" fmla="*/ 1299039 w 3247573"/>
                  <a:gd name="connsiteY47" fmla="*/ 852703 h 2504420"/>
                  <a:gd name="connsiteX48" fmla="*/ 1456595 w 3247573"/>
                  <a:gd name="connsiteY48" fmla="*/ 871730 h 2504420"/>
                  <a:gd name="connsiteX49" fmla="*/ 2227454 w 3247573"/>
                  <a:gd name="connsiteY49" fmla="*/ 1212869 h 2504420"/>
                  <a:gd name="connsiteX50" fmla="*/ 1786955 w 3247573"/>
                  <a:gd name="connsiteY50" fmla="*/ 602557 h 2504420"/>
                  <a:gd name="connsiteX51" fmla="*/ 1807405 w 3247573"/>
                  <a:gd name="connsiteY51" fmla="*/ 476014 h 2504420"/>
                  <a:gd name="connsiteX52" fmla="*/ 1807404 w 3247573"/>
                  <a:gd name="connsiteY52" fmla="*/ 476016 h 2504420"/>
                  <a:gd name="connsiteX53" fmla="*/ 1933947 w 3247573"/>
                  <a:gd name="connsiteY53" fmla="*/ 496465 h 2504420"/>
                  <a:gd name="connsiteX54" fmla="*/ 2561535 w 3247573"/>
                  <a:gd name="connsiteY54" fmla="*/ 1365988 h 2504420"/>
                  <a:gd name="connsiteX55" fmla="*/ 2567544 w 3247573"/>
                  <a:gd name="connsiteY55" fmla="*/ 1369406 h 2504420"/>
                  <a:gd name="connsiteX56" fmla="*/ 2663103 w 3247573"/>
                  <a:gd name="connsiteY56" fmla="*/ 1492611 h 2504420"/>
                  <a:gd name="connsiteX57" fmla="*/ 2663310 w 3247573"/>
                  <a:gd name="connsiteY57" fmla="*/ 1493772 h 2504420"/>
                  <a:gd name="connsiteX58" fmla="*/ 2678375 w 3247573"/>
                  <a:gd name="connsiteY58" fmla="*/ 1482155 h 2504420"/>
                  <a:gd name="connsiteX59" fmla="*/ 3026337 w 3247573"/>
                  <a:gd name="connsiteY59" fmla="*/ 1457043 h 2504420"/>
                  <a:gd name="connsiteX60" fmla="*/ 3215703 w 3247573"/>
                  <a:gd name="connsiteY60" fmla="*/ 1947071 h 250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247573" h="2504420">
                    <a:moveTo>
                      <a:pt x="3215703" y="1947071"/>
                    </a:moveTo>
                    <a:cubicBezTo>
                      <a:pt x="3132677" y="2134681"/>
                      <a:pt x="2913284" y="2219463"/>
                      <a:pt x="2725674" y="2136437"/>
                    </a:cubicBezTo>
                    <a:cubicBezTo>
                      <a:pt x="2608418" y="2084546"/>
                      <a:pt x="2531329" y="1979387"/>
                      <a:pt x="2510271" y="1862011"/>
                    </a:cubicBezTo>
                    <a:lnTo>
                      <a:pt x="2508739" y="1843050"/>
                    </a:lnTo>
                    <a:lnTo>
                      <a:pt x="2507741" y="1843677"/>
                    </a:lnTo>
                    <a:cubicBezTo>
                      <a:pt x="2459139" y="1862459"/>
                      <a:pt x="2405163" y="1867335"/>
                      <a:pt x="2352293" y="1855800"/>
                    </a:cubicBezTo>
                    <a:lnTo>
                      <a:pt x="2335618" y="1850345"/>
                    </a:lnTo>
                    <a:lnTo>
                      <a:pt x="1911172" y="1918091"/>
                    </a:lnTo>
                    <a:lnTo>
                      <a:pt x="1911171" y="2413780"/>
                    </a:lnTo>
                    <a:cubicBezTo>
                      <a:pt x="1911171" y="2426295"/>
                      <a:pt x="1908635" y="2438217"/>
                      <a:pt x="1904048" y="2449061"/>
                    </a:cubicBezTo>
                    <a:cubicBezTo>
                      <a:pt x="1890288" y="2481593"/>
                      <a:pt x="1858075" y="2504420"/>
                      <a:pt x="1820531" y="2504420"/>
                    </a:cubicBezTo>
                    <a:lnTo>
                      <a:pt x="1820532" y="2504419"/>
                    </a:lnTo>
                    <a:cubicBezTo>
                      <a:pt x="1770473" y="2504419"/>
                      <a:pt x="1729892" y="2463838"/>
                      <a:pt x="1729892" y="2413779"/>
                    </a:cubicBezTo>
                    <a:lnTo>
                      <a:pt x="1729892" y="1864176"/>
                    </a:lnTo>
                    <a:cubicBezTo>
                      <a:pt x="1729892" y="1851661"/>
                      <a:pt x="1732428" y="1839739"/>
                      <a:pt x="1737015" y="1828895"/>
                    </a:cubicBezTo>
                    <a:lnTo>
                      <a:pt x="1739687" y="1824932"/>
                    </a:lnTo>
                    <a:lnTo>
                      <a:pt x="1739975" y="1817902"/>
                    </a:lnTo>
                    <a:cubicBezTo>
                      <a:pt x="1748436" y="1783608"/>
                      <a:pt x="1776648" y="1755989"/>
                      <a:pt x="1813723" y="1750072"/>
                    </a:cubicBezTo>
                    <a:lnTo>
                      <a:pt x="2023937" y="1716519"/>
                    </a:lnTo>
                    <a:lnTo>
                      <a:pt x="1236879" y="1368210"/>
                    </a:lnTo>
                    <a:lnTo>
                      <a:pt x="1205996" y="1350646"/>
                    </a:lnTo>
                    <a:lnTo>
                      <a:pt x="1201069" y="1351705"/>
                    </a:lnTo>
                    <a:lnTo>
                      <a:pt x="598367" y="1359251"/>
                    </a:lnTo>
                    <a:cubicBezTo>
                      <a:pt x="574349" y="1359552"/>
                      <a:pt x="552483" y="1350089"/>
                      <a:pt x="536547" y="1334546"/>
                    </a:cubicBezTo>
                    <a:lnTo>
                      <a:pt x="529890" y="1324934"/>
                    </a:lnTo>
                    <a:lnTo>
                      <a:pt x="516240" y="1318408"/>
                    </a:lnTo>
                    <a:lnTo>
                      <a:pt x="34675" y="955914"/>
                    </a:lnTo>
                    <a:cubicBezTo>
                      <a:pt x="-3705" y="927024"/>
                      <a:pt x="-11399" y="872488"/>
                      <a:pt x="17492" y="834108"/>
                    </a:cubicBezTo>
                    <a:cubicBezTo>
                      <a:pt x="46383" y="795727"/>
                      <a:pt x="100918" y="788034"/>
                      <a:pt x="139299" y="816924"/>
                    </a:cubicBezTo>
                    <a:lnTo>
                      <a:pt x="620864" y="1179418"/>
                    </a:lnTo>
                    <a:lnTo>
                      <a:pt x="625759" y="1184928"/>
                    </a:lnTo>
                    <a:lnTo>
                      <a:pt x="1086624" y="1179158"/>
                    </a:lnTo>
                    <a:lnTo>
                      <a:pt x="1075243" y="1115372"/>
                    </a:lnTo>
                    <a:cubicBezTo>
                      <a:pt x="1075824" y="1080113"/>
                      <a:pt x="1083328" y="1044387"/>
                      <a:pt x="1098496" y="1010112"/>
                    </a:cubicBezTo>
                    <a:lnTo>
                      <a:pt x="1098497" y="1010113"/>
                    </a:lnTo>
                    <a:lnTo>
                      <a:pt x="1118886" y="981301"/>
                    </a:lnTo>
                    <a:lnTo>
                      <a:pt x="716779" y="763877"/>
                    </a:lnTo>
                    <a:cubicBezTo>
                      <a:pt x="695650" y="752452"/>
                      <a:pt x="681153" y="733545"/>
                      <a:pt x="674794" y="712212"/>
                    </a:cubicBezTo>
                    <a:lnTo>
                      <a:pt x="673768" y="701737"/>
                    </a:lnTo>
                    <a:lnTo>
                      <a:pt x="673323" y="701457"/>
                    </a:lnTo>
                    <a:cubicBezTo>
                      <a:pt x="665081" y="693728"/>
                      <a:pt x="658218" y="684255"/>
                      <a:pt x="653350" y="673276"/>
                    </a:cubicBezTo>
                    <a:lnTo>
                      <a:pt x="409039" y="122261"/>
                    </a:lnTo>
                    <a:cubicBezTo>
                      <a:pt x="389567" y="78345"/>
                      <a:pt x="409383" y="26958"/>
                      <a:pt x="453299" y="7487"/>
                    </a:cubicBezTo>
                    <a:cubicBezTo>
                      <a:pt x="497215" y="-11985"/>
                      <a:pt x="548602" y="7832"/>
                      <a:pt x="568073" y="51747"/>
                    </a:cubicBezTo>
                    <a:lnTo>
                      <a:pt x="812385" y="602763"/>
                    </a:lnTo>
                    <a:lnTo>
                      <a:pt x="816172" y="619851"/>
                    </a:lnTo>
                    <a:lnTo>
                      <a:pt x="1264639" y="862343"/>
                    </a:lnTo>
                    <a:lnTo>
                      <a:pt x="1299039" y="852703"/>
                    </a:lnTo>
                    <a:cubicBezTo>
                      <a:pt x="1350504" y="843470"/>
                      <a:pt x="1405183" y="848978"/>
                      <a:pt x="1456595" y="871730"/>
                    </a:cubicBezTo>
                    <a:lnTo>
                      <a:pt x="2227454" y="1212869"/>
                    </a:lnTo>
                    <a:lnTo>
                      <a:pt x="1786955" y="602557"/>
                    </a:lnTo>
                    <a:cubicBezTo>
                      <a:pt x="1757658" y="561966"/>
                      <a:pt x="1766814" y="505311"/>
                      <a:pt x="1807405" y="476014"/>
                    </a:cubicBezTo>
                    <a:lnTo>
                      <a:pt x="1807404" y="476016"/>
                    </a:lnTo>
                    <a:cubicBezTo>
                      <a:pt x="1847995" y="446719"/>
                      <a:pt x="1904650" y="455875"/>
                      <a:pt x="1933947" y="496465"/>
                    </a:cubicBezTo>
                    <a:lnTo>
                      <a:pt x="2561535" y="1365988"/>
                    </a:lnTo>
                    <a:lnTo>
                      <a:pt x="2567544" y="1369406"/>
                    </a:lnTo>
                    <a:cubicBezTo>
                      <a:pt x="2611634" y="1400781"/>
                      <a:pt x="2644321" y="1444009"/>
                      <a:pt x="2663103" y="1492611"/>
                    </a:cubicBezTo>
                    <a:lnTo>
                      <a:pt x="2663310" y="1493772"/>
                    </a:lnTo>
                    <a:lnTo>
                      <a:pt x="2678375" y="1482155"/>
                    </a:lnTo>
                    <a:cubicBezTo>
                      <a:pt x="2779409" y="1418811"/>
                      <a:pt x="2909081" y="1405152"/>
                      <a:pt x="3026337" y="1457043"/>
                    </a:cubicBezTo>
                    <a:cubicBezTo>
                      <a:pt x="3213946" y="1540069"/>
                      <a:pt x="3298728" y="1759462"/>
                      <a:pt x="3215703" y="194707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651467CD-2126-467C-BA47-C5F18B8F36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80749" y="4853085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CBF6A59D-76E2-4710-B42F-515660E4DF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84596" y="5249805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48FC6449-B25D-49A3-BB04-CD8EEC50F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49292" y="50719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FF38067C-196C-4071-9943-E1DC3A375B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62628" y="47148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104303A7-0AAC-46DF-AC3B-4E35118EF6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95727" y="435772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0E99A8A-D6CC-442A-BC32-1212E5BE56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26139" y="4537148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E69E0A9D-EA5B-4C6D-A7F0-701C7C234038}"/>
                  </a:ext>
                </a:extLst>
              </p:cNvPr>
              <p:cNvSpPr/>
              <p:nvPr/>
            </p:nvSpPr>
            <p:spPr>
              <a:xfrm>
                <a:off x="6351480" y="3932288"/>
                <a:ext cx="5522618" cy="2628908"/>
              </a:xfrm>
              <a:prstGeom prst="roundRect">
                <a:avLst>
                  <a:gd name="adj" fmla="val 7247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78E31580-3A2E-414F-A417-C62A8B84200E}"/>
                  </a:ext>
                </a:extLst>
              </p:cNvPr>
              <p:cNvCxnSpPr>
                <a:cxnSpLocks/>
                <a:stCxn id="44" idx="0"/>
                <a:endCxn id="44" idx="2"/>
              </p:cNvCxnSpPr>
              <p:nvPr/>
            </p:nvCxnSpPr>
            <p:spPr>
              <a:xfrm>
                <a:off x="9112789" y="3932288"/>
                <a:ext cx="0" cy="262890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정육면체 143">
              <a:extLst>
                <a:ext uri="{FF2B5EF4-FFF2-40B4-BE49-F238E27FC236}">
                  <a16:creationId xmlns:a16="http://schemas.microsoft.com/office/drawing/2014/main" id="{ED6D466E-321C-4EE7-B00E-D7BD3D5120A0}"/>
                </a:ext>
              </a:extLst>
            </p:cNvPr>
            <p:cNvSpPr/>
            <p:nvPr/>
          </p:nvSpPr>
          <p:spPr>
            <a:xfrm>
              <a:off x="700693" y="6099000"/>
              <a:ext cx="180000" cy="180000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C35773BC-35CE-4C86-B3BB-0FB8D5F9B0A1}"/>
                </a:ext>
              </a:extLst>
            </p:cNvPr>
            <p:cNvGrpSpPr/>
            <p:nvPr/>
          </p:nvGrpSpPr>
          <p:grpSpPr>
            <a:xfrm>
              <a:off x="485574" y="4090231"/>
              <a:ext cx="2316761" cy="1441977"/>
              <a:chOff x="3371940" y="4115306"/>
              <a:chExt cx="2316761" cy="1441977"/>
            </a:xfrm>
          </p:grpSpPr>
          <p:sp>
            <p:nvSpPr>
              <p:cNvPr id="147" name="정육면체 146">
                <a:extLst>
                  <a:ext uri="{FF2B5EF4-FFF2-40B4-BE49-F238E27FC236}">
                    <a16:creationId xmlns:a16="http://schemas.microsoft.com/office/drawing/2014/main" id="{BD19BFA7-2839-48C1-A09B-2370D0786FD7}"/>
                  </a:ext>
                </a:extLst>
              </p:cNvPr>
              <p:cNvSpPr/>
              <p:nvPr/>
            </p:nvSpPr>
            <p:spPr>
              <a:xfrm>
                <a:off x="3371940" y="4837283"/>
                <a:ext cx="720000" cy="720000"/>
              </a:xfrm>
              <a:prstGeom prst="cube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정육면체 147">
                <a:extLst>
                  <a:ext uri="{FF2B5EF4-FFF2-40B4-BE49-F238E27FC236}">
                    <a16:creationId xmlns:a16="http://schemas.microsoft.com/office/drawing/2014/main" id="{1B0CC3D6-C0DE-4039-8E4C-B818C33E1452}"/>
                  </a:ext>
                </a:extLst>
              </p:cNvPr>
              <p:cNvSpPr/>
              <p:nvPr/>
            </p:nvSpPr>
            <p:spPr>
              <a:xfrm>
                <a:off x="4248701" y="4115306"/>
                <a:ext cx="1440000" cy="1440000"/>
              </a:xfrm>
              <a:prstGeom prst="cube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43D54F7-9709-448F-BA7B-408FDAE042F6}"/>
                </a:ext>
              </a:extLst>
            </p:cNvPr>
            <p:cNvSpPr txBox="1"/>
            <p:nvPr/>
          </p:nvSpPr>
          <p:spPr>
            <a:xfrm>
              <a:off x="539222" y="6313629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0.5m</a:t>
              </a:r>
              <a:endParaRPr lang="ko-KR" altLang="en-US" sz="1000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C6FA640-4410-48CD-A167-7707A5F612A0}"/>
                </a:ext>
              </a:extLst>
            </p:cNvPr>
            <p:cNvGrpSpPr/>
            <p:nvPr/>
          </p:nvGrpSpPr>
          <p:grpSpPr>
            <a:xfrm>
              <a:off x="1778204" y="5811014"/>
              <a:ext cx="536635" cy="748836"/>
              <a:chOff x="1778204" y="5811014"/>
              <a:chExt cx="536635" cy="748836"/>
            </a:xfrm>
          </p:grpSpPr>
          <p:sp>
            <p:nvSpPr>
              <p:cNvPr id="145" name="정육면체 144">
                <a:extLst>
                  <a:ext uri="{FF2B5EF4-FFF2-40B4-BE49-F238E27FC236}">
                    <a16:creationId xmlns:a16="http://schemas.microsoft.com/office/drawing/2014/main" id="{86AB45F3-2E5D-44F9-AE93-D508581DC037}"/>
                  </a:ext>
                </a:extLst>
              </p:cNvPr>
              <p:cNvSpPr/>
              <p:nvPr/>
            </p:nvSpPr>
            <p:spPr>
              <a:xfrm>
                <a:off x="1803444" y="5811014"/>
                <a:ext cx="495985" cy="495985"/>
              </a:xfrm>
              <a:prstGeom prst="cube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424277E-09C2-43AF-8BBC-AD1EC360AF76}"/>
                  </a:ext>
                </a:extLst>
              </p:cNvPr>
              <p:cNvSpPr txBox="1"/>
              <p:nvPr/>
            </p:nvSpPr>
            <p:spPr>
              <a:xfrm>
                <a:off x="1778204" y="6313629"/>
                <a:ext cx="536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1m</a:t>
                </a:r>
                <a:endParaRPr lang="ko-KR" altLang="en-US" sz="1000" dirty="0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7967B30-E10D-4F12-B3BE-A3B27B62307A}"/>
                </a:ext>
              </a:extLst>
            </p:cNvPr>
            <p:cNvSpPr txBox="1"/>
            <p:nvPr/>
          </p:nvSpPr>
          <p:spPr>
            <a:xfrm>
              <a:off x="574152" y="5564793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2m</a:t>
              </a:r>
              <a:endParaRPr lang="ko-KR" altLang="en-US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417826D-C3C3-4DE4-A7FA-4C1C4DF92594}"/>
                </a:ext>
              </a:extLst>
            </p:cNvPr>
            <p:cNvSpPr txBox="1"/>
            <p:nvPr/>
          </p:nvSpPr>
          <p:spPr>
            <a:xfrm>
              <a:off x="1709572" y="5564793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4m</a:t>
              </a:r>
              <a:endParaRPr lang="ko-KR" altLang="en-US" sz="1000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1A6BA48-7BFB-4F15-9168-0928CB6F8A51}"/>
                </a:ext>
              </a:extLst>
            </p:cNvPr>
            <p:cNvGrpSpPr/>
            <p:nvPr/>
          </p:nvGrpSpPr>
          <p:grpSpPr>
            <a:xfrm>
              <a:off x="1746690" y="5899739"/>
              <a:ext cx="726051" cy="398522"/>
              <a:chOff x="2098448" y="5906249"/>
              <a:chExt cx="726051" cy="398522"/>
            </a:xfrm>
          </p:grpSpPr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4E2379D1-233C-4387-9F67-D50DB33CE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2098448" y="5939711"/>
                <a:ext cx="365060" cy="365060"/>
              </a:xfrm>
              <a:prstGeom prst="rect">
                <a:avLst/>
              </a:prstGeom>
            </p:spPr>
          </p:pic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7FA27B-BDED-4678-B9D5-2670738B17D4}"/>
                  </a:ext>
                </a:extLst>
              </p:cNvPr>
              <p:cNvSpPr txBox="1"/>
              <p:nvPr/>
            </p:nvSpPr>
            <p:spPr>
              <a:xfrm>
                <a:off x="2287864" y="5906249"/>
                <a:ext cx="536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1x</a:t>
                </a:r>
                <a:endParaRPr lang="ko-KR" altLang="en-US" sz="1000" b="1" dirty="0"/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EF7EFB3B-C82F-4668-8AE9-51FFDA7B53D4}"/>
                </a:ext>
              </a:extLst>
            </p:cNvPr>
            <p:cNvGrpSpPr/>
            <p:nvPr/>
          </p:nvGrpSpPr>
          <p:grpSpPr>
            <a:xfrm>
              <a:off x="555899" y="5048476"/>
              <a:ext cx="726051" cy="398522"/>
              <a:chOff x="2098448" y="5906249"/>
              <a:chExt cx="726051" cy="398522"/>
            </a:xfrm>
          </p:grpSpPr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BF055AF4-58B6-40D8-9F5C-B6C843BD7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2098448" y="5939711"/>
                <a:ext cx="365060" cy="365060"/>
              </a:xfrm>
              <a:prstGeom prst="rect">
                <a:avLst/>
              </a:prstGeom>
            </p:spPr>
          </p:pic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DB31272-684E-4B30-A911-0B440E41A2EA}"/>
                  </a:ext>
                </a:extLst>
              </p:cNvPr>
              <p:cNvSpPr txBox="1"/>
              <p:nvPr/>
            </p:nvSpPr>
            <p:spPr>
              <a:xfrm>
                <a:off x="2287864" y="5906249"/>
                <a:ext cx="536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2x</a:t>
                </a:r>
                <a:endParaRPr lang="ko-KR" altLang="en-US" sz="1000" b="1" dirty="0"/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4F5ECDE9-6348-4CDE-9D3C-BE4AAEE1A05B}"/>
                </a:ext>
              </a:extLst>
            </p:cNvPr>
            <p:cNvGrpSpPr/>
            <p:nvPr/>
          </p:nvGrpSpPr>
          <p:grpSpPr>
            <a:xfrm>
              <a:off x="1705936" y="4813053"/>
              <a:ext cx="726051" cy="398522"/>
              <a:chOff x="2098448" y="5906249"/>
              <a:chExt cx="726051" cy="398522"/>
            </a:xfrm>
          </p:grpSpPr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6D793264-AEDA-45A1-B8A7-E45ED208C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2098448" y="5939711"/>
                <a:ext cx="365060" cy="365060"/>
              </a:xfrm>
              <a:prstGeom prst="rect">
                <a:avLst/>
              </a:prstGeom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7738794-ED4D-4663-B995-85DF19B42A2A}"/>
                  </a:ext>
                </a:extLst>
              </p:cNvPr>
              <p:cNvSpPr txBox="1"/>
              <p:nvPr/>
            </p:nvSpPr>
            <p:spPr>
              <a:xfrm>
                <a:off x="2287864" y="5906249"/>
                <a:ext cx="536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3x</a:t>
                </a:r>
                <a:endParaRPr lang="ko-KR" altLang="en-US" sz="1000" b="1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B735027-2207-4DC7-A99E-9AAF7EB41473}"/>
                </a:ext>
              </a:extLst>
            </p:cNvPr>
            <p:cNvGrpSpPr/>
            <p:nvPr/>
          </p:nvGrpSpPr>
          <p:grpSpPr>
            <a:xfrm>
              <a:off x="3055146" y="4052214"/>
              <a:ext cx="1440000" cy="1704554"/>
              <a:chOff x="3177118" y="4586130"/>
              <a:chExt cx="1440000" cy="1704554"/>
            </a:xfrm>
          </p:grpSpPr>
          <p:sp>
            <p:nvSpPr>
              <p:cNvPr id="163" name="정육면체 162">
                <a:extLst>
                  <a:ext uri="{FF2B5EF4-FFF2-40B4-BE49-F238E27FC236}">
                    <a16:creationId xmlns:a16="http://schemas.microsoft.com/office/drawing/2014/main" id="{728F2842-490B-44C1-8055-334DA2B9FAEA}"/>
                  </a:ext>
                </a:extLst>
              </p:cNvPr>
              <p:cNvSpPr/>
              <p:nvPr/>
            </p:nvSpPr>
            <p:spPr>
              <a:xfrm>
                <a:off x="3177118" y="4586130"/>
                <a:ext cx="1440000" cy="1440000"/>
              </a:xfrm>
              <a:prstGeom prst="cube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3CD4AA9-A906-4C6D-8DD0-E3C5F82EC9C3}"/>
                  </a:ext>
                </a:extLst>
              </p:cNvPr>
              <p:cNvSpPr txBox="1"/>
              <p:nvPr/>
            </p:nvSpPr>
            <p:spPr>
              <a:xfrm>
                <a:off x="3509435" y="6044463"/>
                <a:ext cx="536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4m</a:t>
                </a:r>
                <a:endParaRPr lang="ko-KR" altLang="en-US" sz="1000" dirty="0"/>
              </a:p>
            </p:txBody>
          </p: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76A3BAD7-0038-4525-9B6B-EDDBA354B63D}"/>
                  </a:ext>
                </a:extLst>
              </p:cNvPr>
              <p:cNvGrpSpPr/>
              <p:nvPr/>
            </p:nvGrpSpPr>
            <p:grpSpPr>
              <a:xfrm>
                <a:off x="3557542" y="5071725"/>
                <a:ext cx="726051" cy="398522"/>
                <a:chOff x="2098448" y="5906249"/>
                <a:chExt cx="726051" cy="398522"/>
              </a:xfrm>
            </p:grpSpPr>
            <p:pic>
              <p:nvPicPr>
                <p:cNvPr id="168" name="그림 167">
                  <a:extLst>
                    <a:ext uri="{FF2B5EF4-FFF2-40B4-BE49-F238E27FC236}">
                      <a16:creationId xmlns:a16="http://schemas.microsoft.com/office/drawing/2014/main" id="{223536BD-FE64-46BA-8439-951E86FDBF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2098448" y="5939711"/>
                  <a:ext cx="365060" cy="365060"/>
                </a:xfrm>
                <a:prstGeom prst="rect">
                  <a:avLst/>
                </a:prstGeom>
              </p:spPr>
            </p:pic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63C474C7-29CF-446A-B14F-FCD8A2A63A2B}"/>
                    </a:ext>
                  </a:extLst>
                </p:cNvPr>
                <p:cNvSpPr txBox="1"/>
                <p:nvPr/>
              </p:nvSpPr>
              <p:spPr>
                <a:xfrm>
                  <a:off x="2287864" y="5906249"/>
                  <a:ext cx="53663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/>
                    <a:t>3x</a:t>
                  </a:r>
                  <a:endParaRPr lang="ko-KR" altLang="en-US" sz="1000" b="1" dirty="0"/>
                </a:p>
              </p:txBody>
            </p: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BEE9D02-3031-4C6E-9425-629565A1EAD3}"/>
                </a:ext>
              </a:extLst>
            </p:cNvPr>
            <p:cNvGrpSpPr/>
            <p:nvPr/>
          </p:nvGrpSpPr>
          <p:grpSpPr>
            <a:xfrm>
              <a:off x="4331347" y="5483927"/>
              <a:ext cx="726051" cy="714934"/>
              <a:chOff x="4933025" y="5384066"/>
              <a:chExt cx="726051" cy="71493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B31B30E-18B8-44D7-A68E-D338BA115EE4}"/>
                  </a:ext>
                </a:extLst>
              </p:cNvPr>
              <p:cNvGrpSpPr/>
              <p:nvPr/>
            </p:nvGrpSpPr>
            <p:grpSpPr>
              <a:xfrm>
                <a:off x="4943151" y="5638150"/>
                <a:ext cx="536635" cy="460850"/>
                <a:chOff x="691622" y="6251400"/>
                <a:chExt cx="536635" cy="460850"/>
              </a:xfrm>
            </p:grpSpPr>
            <p:sp>
              <p:nvSpPr>
                <p:cNvPr id="164" name="정육면체 163">
                  <a:extLst>
                    <a:ext uri="{FF2B5EF4-FFF2-40B4-BE49-F238E27FC236}">
                      <a16:creationId xmlns:a16="http://schemas.microsoft.com/office/drawing/2014/main" id="{640D06E6-271E-4ACA-B320-A5ECF5E3D2B6}"/>
                    </a:ext>
                  </a:extLst>
                </p:cNvPr>
                <p:cNvSpPr/>
                <p:nvPr/>
              </p:nvSpPr>
              <p:spPr>
                <a:xfrm>
                  <a:off x="853093" y="6251400"/>
                  <a:ext cx="180000" cy="180000"/>
                </a:xfrm>
                <a:prstGeom prst="cube">
                  <a:avLst/>
                </a:prstGeom>
                <a:solidFill>
                  <a:srgbClr val="66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5BA050F8-863B-4030-8732-1D695254591E}"/>
                    </a:ext>
                  </a:extLst>
                </p:cNvPr>
                <p:cNvSpPr txBox="1"/>
                <p:nvPr/>
              </p:nvSpPr>
              <p:spPr>
                <a:xfrm>
                  <a:off x="691622" y="6466029"/>
                  <a:ext cx="53663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0.5m</a:t>
                  </a:r>
                  <a:endParaRPr lang="ko-KR" altLang="en-US" sz="1000" dirty="0"/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3CBC30E8-248D-4156-9673-974314978AC1}"/>
                  </a:ext>
                </a:extLst>
              </p:cNvPr>
              <p:cNvGrpSpPr/>
              <p:nvPr/>
            </p:nvGrpSpPr>
            <p:grpSpPr>
              <a:xfrm>
                <a:off x="4933025" y="5384066"/>
                <a:ext cx="726051" cy="398522"/>
                <a:chOff x="2046133" y="6218590"/>
                <a:chExt cx="726051" cy="398522"/>
              </a:xfrm>
            </p:grpSpPr>
            <p:pic>
              <p:nvPicPr>
                <p:cNvPr id="171" name="그림 170">
                  <a:extLst>
                    <a:ext uri="{FF2B5EF4-FFF2-40B4-BE49-F238E27FC236}">
                      <a16:creationId xmlns:a16="http://schemas.microsoft.com/office/drawing/2014/main" id="{29FAD0C5-7F17-4DDC-9EB9-8073EBC88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2046133" y="6252052"/>
                  <a:ext cx="365060" cy="365060"/>
                </a:xfrm>
                <a:prstGeom prst="rect">
                  <a:avLst/>
                </a:prstGeom>
              </p:spPr>
            </p:pic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EF7B3E0E-E79D-4632-9832-A7ED3B380FC2}"/>
                    </a:ext>
                  </a:extLst>
                </p:cNvPr>
                <p:cNvSpPr txBox="1"/>
                <p:nvPr/>
              </p:nvSpPr>
              <p:spPr>
                <a:xfrm>
                  <a:off x="2235549" y="6218590"/>
                  <a:ext cx="53663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/>
                    <a:t>4x</a:t>
                  </a:r>
                  <a:endParaRPr lang="ko-KR" altLang="en-US" sz="1000" b="1" dirty="0"/>
                </a:p>
              </p:txBody>
            </p:sp>
          </p:grpSp>
        </p:grp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95C6093E-0DEE-42F4-9F20-F6E124F61412}"/>
                </a:ext>
              </a:extLst>
            </p:cNvPr>
            <p:cNvGrpSpPr/>
            <p:nvPr/>
          </p:nvGrpSpPr>
          <p:grpSpPr>
            <a:xfrm>
              <a:off x="4880212" y="5703720"/>
              <a:ext cx="536635" cy="748836"/>
              <a:chOff x="1778204" y="5811014"/>
              <a:chExt cx="536635" cy="748836"/>
            </a:xfrm>
          </p:grpSpPr>
          <p:sp>
            <p:nvSpPr>
              <p:cNvPr id="180" name="정육면체 179">
                <a:extLst>
                  <a:ext uri="{FF2B5EF4-FFF2-40B4-BE49-F238E27FC236}">
                    <a16:creationId xmlns:a16="http://schemas.microsoft.com/office/drawing/2014/main" id="{632FEFE7-8062-4811-90FC-C072F966240A}"/>
                  </a:ext>
                </a:extLst>
              </p:cNvPr>
              <p:cNvSpPr/>
              <p:nvPr/>
            </p:nvSpPr>
            <p:spPr>
              <a:xfrm>
                <a:off x="1803444" y="5811014"/>
                <a:ext cx="495985" cy="495985"/>
              </a:xfrm>
              <a:prstGeom prst="cube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E2A5CCD1-DA10-4C99-884A-7B2AB96E00F0}"/>
                  </a:ext>
                </a:extLst>
              </p:cNvPr>
              <p:cNvSpPr txBox="1"/>
              <p:nvPr/>
            </p:nvSpPr>
            <p:spPr>
              <a:xfrm>
                <a:off x="1778204" y="6313629"/>
                <a:ext cx="536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1m</a:t>
                </a:r>
                <a:endParaRPr lang="ko-KR" altLang="en-US" sz="1000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A73D6A0-832A-41D6-88DD-01661ED55FD5}"/>
                </a:ext>
              </a:extLst>
            </p:cNvPr>
            <p:cNvGrpSpPr/>
            <p:nvPr/>
          </p:nvGrpSpPr>
          <p:grpSpPr>
            <a:xfrm>
              <a:off x="4854035" y="5787559"/>
              <a:ext cx="726051" cy="398522"/>
              <a:chOff x="4536062" y="5323986"/>
              <a:chExt cx="726051" cy="398522"/>
            </a:xfrm>
          </p:grpSpPr>
          <p:pic>
            <p:nvPicPr>
              <p:cNvPr id="182" name="그림 181">
                <a:extLst>
                  <a:ext uri="{FF2B5EF4-FFF2-40B4-BE49-F238E27FC236}">
                    <a16:creationId xmlns:a16="http://schemas.microsoft.com/office/drawing/2014/main" id="{FEFECAC3-4D5F-4574-82F1-703876D31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536062" y="5357448"/>
                <a:ext cx="365060" cy="365060"/>
              </a:xfrm>
              <a:prstGeom prst="rect">
                <a:avLst/>
              </a:prstGeom>
            </p:spPr>
          </p:pic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EEEFE04-5346-4FB1-B8E7-F7550847484B}"/>
                  </a:ext>
                </a:extLst>
              </p:cNvPr>
              <p:cNvSpPr txBox="1"/>
              <p:nvPr/>
            </p:nvSpPr>
            <p:spPr>
              <a:xfrm>
                <a:off x="4725478" y="5323986"/>
                <a:ext cx="536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5x</a:t>
                </a:r>
                <a:endParaRPr lang="ko-KR" altLang="en-US" sz="1000" b="1" dirty="0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033AC4-9053-4EFD-A2A8-B7E0182F3D0D}"/>
              </a:ext>
            </a:extLst>
          </p:cNvPr>
          <p:cNvGrpSpPr/>
          <p:nvPr/>
        </p:nvGrpSpPr>
        <p:grpSpPr>
          <a:xfrm>
            <a:off x="6254650" y="2800707"/>
            <a:ext cx="5668498" cy="3877985"/>
            <a:chOff x="6254650" y="2800707"/>
            <a:chExt cx="5668498" cy="387798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5303A8B-915B-4458-8430-4665D6AB5C06}"/>
                </a:ext>
              </a:extLst>
            </p:cNvPr>
            <p:cNvGrpSpPr/>
            <p:nvPr/>
          </p:nvGrpSpPr>
          <p:grpSpPr>
            <a:xfrm>
              <a:off x="6254650" y="2800707"/>
              <a:ext cx="5668498" cy="3877985"/>
              <a:chOff x="6254650" y="2851041"/>
              <a:chExt cx="5668498" cy="3877985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1C8057-4A04-471A-BEB9-992B8837DDCA}"/>
                  </a:ext>
                </a:extLst>
              </p:cNvPr>
              <p:cNvSpPr txBox="1"/>
              <p:nvPr/>
            </p:nvSpPr>
            <p:spPr>
              <a:xfrm>
                <a:off x="6254650" y="2851041"/>
                <a:ext cx="5668498" cy="3877985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bg1"/>
                  </a:buClr>
                  <a:buSzPct val="100000"/>
                  <a:buFont typeface="+mj-lt"/>
                  <a:buAutoNum type="arabicPeriod" startAt="4"/>
                </a:pPr>
                <a:r>
                  <a:rPr lang="en-US" altLang="ko-KR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3</a:t>
                </a:r>
                <a:r>
                  <a:rPr lang="ko-KR" altLang="en-US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단계로 </a:t>
                </a:r>
                <a:r>
                  <a:rPr lang="ko-KR" altLang="en-US" sz="1800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이뤄진 </a:t>
                </a:r>
                <a:r>
                  <a:rPr lang="en-US" altLang="ko-KR" sz="1800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UI</a:t>
                </a:r>
                <a:r>
                  <a:rPr lang="ko-KR" altLang="en-US" sz="1800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바가 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존재하며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우클릭을 하고 있는 </a:t>
                </a:r>
                <a:r>
                  <a:rPr lang="ko-KR" altLang="en-US" sz="1800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시간 </a:t>
                </a:r>
                <a:r>
                  <a:rPr lang="en-US" altLang="ko-KR" sz="1800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0.5</a:t>
                </a:r>
                <a:r>
                  <a:rPr lang="ko-KR" altLang="en-US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초당 </a:t>
                </a:r>
                <a:r>
                  <a:rPr lang="en-US" altLang="ko-KR" sz="1800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  <a:r>
                  <a:rPr lang="ko-KR" altLang="en-US" sz="1800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단계 씩 차오른다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이때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</a:p>
              <a:p>
                <a:pPr>
                  <a:buSzPct val="110000"/>
                </a:pPr>
                <a:r>
                  <a:rPr lang="en-US" altLang="ko-KR" dirty="0">
                    <a:solidFill>
                      <a:schemeClr val="bg1"/>
                    </a:solidFill>
                  </a:rPr>
                  <a:t>    </a:t>
                </a:r>
                <a:r>
                  <a:rPr lang="ko-KR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이때 우클릭 해제 시</a:t>
                </a:r>
                <a:r>
                  <a:rPr lang="en-US" altLang="ko-KR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충전된 바의 개수에 따라 </a:t>
                </a:r>
                <a:r>
                  <a:rPr lang="en-US" altLang="ko-KR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0.5</a:t>
                </a:r>
                <a:r>
                  <a:rPr lang="ko-KR" altLang="en-US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초의   </a:t>
                </a:r>
                <a:endParaRPr lang="en-US" altLang="ko-KR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buSzPct val="110000"/>
                </a:pPr>
                <a:r>
                  <a:rPr lang="en-US" altLang="ko-KR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    </a:t>
                </a:r>
                <a:r>
                  <a:rPr lang="ko-KR" altLang="en-US" sz="1600" b="1" i="1" dirty="0">
                    <a:solidFill>
                      <a:schemeClr val="bg1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시간내로 무기의 크기가 증가한다 </a:t>
                </a:r>
                <a:endParaRPr lang="en-US" altLang="ko-KR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24D693DC-C61D-45D9-A3D6-7CE5693ED2D7}"/>
                  </a:ext>
                </a:extLst>
              </p:cNvPr>
              <p:cNvSpPr/>
              <p:nvPr/>
            </p:nvSpPr>
            <p:spPr>
              <a:xfrm>
                <a:off x="6334537" y="3983902"/>
                <a:ext cx="5522618" cy="2628908"/>
              </a:xfrm>
              <a:prstGeom prst="roundRect">
                <a:avLst>
                  <a:gd name="adj" fmla="val 7247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BDA572FA-6277-439B-A163-13D5F5E70AB1}"/>
                  </a:ext>
                </a:extLst>
              </p:cNvPr>
              <p:cNvCxnSpPr>
                <a:stCxn id="89" idx="0"/>
                <a:endCxn id="88" idx="2"/>
              </p:cNvCxnSpPr>
              <p:nvPr/>
            </p:nvCxnSpPr>
            <p:spPr>
              <a:xfrm flipH="1">
                <a:off x="9088899" y="3983902"/>
                <a:ext cx="6947" cy="27451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82F0CDF-44F8-49D1-B44D-E6F148D7D411}"/>
                </a:ext>
              </a:extLst>
            </p:cNvPr>
            <p:cNvGrpSpPr/>
            <p:nvPr/>
          </p:nvGrpSpPr>
          <p:grpSpPr>
            <a:xfrm>
              <a:off x="7365514" y="5888725"/>
              <a:ext cx="1454535" cy="340561"/>
              <a:chOff x="7221440" y="5662990"/>
              <a:chExt cx="1454535" cy="340561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1E71250-DC68-45A3-A784-3FCA829D1FE6}"/>
                  </a:ext>
                </a:extLst>
              </p:cNvPr>
              <p:cNvGrpSpPr/>
              <p:nvPr/>
            </p:nvGrpSpPr>
            <p:grpSpPr>
              <a:xfrm>
                <a:off x="7221440" y="5662990"/>
                <a:ext cx="1454535" cy="340561"/>
                <a:chOff x="7221440" y="5662990"/>
                <a:chExt cx="1454535" cy="340561"/>
              </a:xfrm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88EC0E96-48F5-45DC-A3D9-288ECC606C40}"/>
                    </a:ext>
                  </a:extLst>
                </p:cNvPr>
                <p:cNvSpPr/>
                <p:nvPr/>
              </p:nvSpPr>
              <p:spPr>
                <a:xfrm>
                  <a:off x="7221440" y="5662990"/>
                  <a:ext cx="1452357" cy="340561"/>
                </a:xfrm>
                <a:prstGeom prst="roundRect">
                  <a:avLst>
                    <a:gd name="adj" fmla="val 27854"/>
                  </a:avLst>
                </a:prstGeom>
                <a:solidFill>
                  <a:srgbClr val="00B0F0">
                    <a:alpha val="77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60EAD45-E2F2-4C56-9EDB-57B344707CD3}"/>
                    </a:ext>
                  </a:extLst>
                </p:cNvPr>
                <p:cNvSpPr/>
                <p:nvPr/>
              </p:nvSpPr>
              <p:spPr>
                <a:xfrm>
                  <a:off x="7719302" y="5662990"/>
                  <a:ext cx="956673" cy="340561"/>
                </a:xfrm>
                <a:custGeom>
                  <a:avLst/>
                  <a:gdLst>
                    <a:gd name="connsiteX0" fmla="*/ 0 w 920238"/>
                    <a:gd name="connsiteY0" fmla="*/ 0 h 340561"/>
                    <a:gd name="connsiteX1" fmla="*/ 154185 w 920238"/>
                    <a:gd name="connsiteY1" fmla="*/ 0 h 340561"/>
                    <a:gd name="connsiteX2" fmla="*/ 338137 w 920238"/>
                    <a:gd name="connsiteY2" fmla="*/ 0 h 340561"/>
                    <a:gd name="connsiteX3" fmla="*/ 825378 w 920238"/>
                    <a:gd name="connsiteY3" fmla="*/ 0 h 340561"/>
                    <a:gd name="connsiteX4" fmla="*/ 920238 w 920238"/>
                    <a:gd name="connsiteY4" fmla="*/ 94860 h 340561"/>
                    <a:gd name="connsiteX5" fmla="*/ 920238 w 920238"/>
                    <a:gd name="connsiteY5" fmla="*/ 245701 h 340561"/>
                    <a:gd name="connsiteX6" fmla="*/ 825378 w 920238"/>
                    <a:gd name="connsiteY6" fmla="*/ 340561 h 340561"/>
                    <a:gd name="connsiteX7" fmla="*/ 338137 w 920238"/>
                    <a:gd name="connsiteY7" fmla="*/ 340561 h 340561"/>
                    <a:gd name="connsiteX8" fmla="*/ 154185 w 920238"/>
                    <a:gd name="connsiteY8" fmla="*/ 340561 h 340561"/>
                    <a:gd name="connsiteX9" fmla="*/ 0 w 920238"/>
                    <a:gd name="connsiteY9" fmla="*/ 340561 h 340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20238" h="340561">
                      <a:moveTo>
                        <a:pt x="0" y="0"/>
                      </a:moveTo>
                      <a:lnTo>
                        <a:pt x="154185" y="0"/>
                      </a:lnTo>
                      <a:lnTo>
                        <a:pt x="338137" y="0"/>
                      </a:lnTo>
                      <a:lnTo>
                        <a:pt x="825378" y="0"/>
                      </a:lnTo>
                      <a:cubicBezTo>
                        <a:pt x="877768" y="0"/>
                        <a:pt x="920238" y="42470"/>
                        <a:pt x="920238" y="94860"/>
                      </a:cubicBezTo>
                      <a:lnTo>
                        <a:pt x="920238" y="245701"/>
                      </a:lnTo>
                      <a:cubicBezTo>
                        <a:pt x="920238" y="298091"/>
                        <a:pt x="877768" y="340561"/>
                        <a:pt x="825378" y="340561"/>
                      </a:cubicBezTo>
                      <a:lnTo>
                        <a:pt x="338137" y="340561"/>
                      </a:lnTo>
                      <a:lnTo>
                        <a:pt x="154185" y="340561"/>
                      </a:lnTo>
                      <a:lnTo>
                        <a:pt x="0" y="340561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1" name="자유형: 도형 190">
                <a:extLst>
                  <a:ext uri="{FF2B5EF4-FFF2-40B4-BE49-F238E27FC236}">
                    <a16:creationId xmlns:a16="http://schemas.microsoft.com/office/drawing/2014/main" id="{D1C41929-663B-4E02-A341-9DA022FBE2DF}"/>
                  </a:ext>
                </a:extLst>
              </p:cNvPr>
              <p:cNvSpPr/>
              <p:nvPr/>
            </p:nvSpPr>
            <p:spPr>
              <a:xfrm>
                <a:off x="8170344" y="5662990"/>
                <a:ext cx="503453" cy="340561"/>
              </a:xfrm>
              <a:custGeom>
                <a:avLst/>
                <a:gdLst>
                  <a:gd name="connsiteX0" fmla="*/ 0 w 503453"/>
                  <a:gd name="connsiteY0" fmla="*/ 0 h 340561"/>
                  <a:gd name="connsiteX1" fmla="*/ 64095 w 503453"/>
                  <a:gd name="connsiteY1" fmla="*/ 0 h 340561"/>
                  <a:gd name="connsiteX2" fmla="*/ 101729 w 503453"/>
                  <a:gd name="connsiteY2" fmla="*/ 0 h 340561"/>
                  <a:gd name="connsiteX3" fmla="*/ 140565 w 503453"/>
                  <a:gd name="connsiteY3" fmla="*/ 0 h 340561"/>
                  <a:gd name="connsiteX4" fmla="*/ 343112 w 503453"/>
                  <a:gd name="connsiteY4" fmla="*/ 0 h 340561"/>
                  <a:gd name="connsiteX5" fmla="*/ 408593 w 503453"/>
                  <a:gd name="connsiteY5" fmla="*/ 0 h 340561"/>
                  <a:gd name="connsiteX6" fmla="*/ 503453 w 503453"/>
                  <a:gd name="connsiteY6" fmla="*/ 94860 h 340561"/>
                  <a:gd name="connsiteX7" fmla="*/ 503453 w 503453"/>
                  <a:gd name="connsiteY7" fmla="*/ 245701 h 340561"/>
                  <a:gd name="connsiteX8" fmla="*/ 408593 w 503453"/>
                  <a:gd name="connsiteY8" fmla="*/ 340561 h 340561"/>
                  <a:gd name="connsiteX9" fmla="*/ 343112 w 503453"/>
                  <a:gd name="connsiteY9" fmla="*/ 340561 h 340561"/>
                  <a:gd name="connsiteX10" fmla="*/ 140565 w 503453"/>
                  <a:gd name="connsiteY10" fmla="*/ 340561 h 340561"/>
                  <a:gd name="connsiteX11" fmla="*/ 101729 w 503453"/>
                  <a:gd name="connsiteY11" fmla="*/ 340561 h 340561"/>
                  <a:gd name="connsiteX12" fmla="*/ 64095 w 503453"/>
                  <a:gd name="connsiteY12" fmla="*/ 340561 h 340561"/>
                  <a:gd name="connsiteX13" fmla="*/ 0 w 503453"/>
                  <a:gd name="connsiteY13" fmla="*/ 340561 h 34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3453" h="340561">
                    <a:moveTo>
                      <a:pt x="0" y="0"/>
                    </a:moveTo>
                    <a:lnTo>
                      <a:pt x="64095" y="0"/>
                    </a:lnTo>
                    <a:lnTo>
                      <a:pt x="101729" y="0"/>
                    </a:lnTo>
                    <a:lnTo>
                      <a:pt x="140565" y="0"/>
                    </a:lnTo>
                    <a:lnTo>
                      <a:pt x="343112" y="0"/>
                    </a:lnTo>
                    <a:lnTo>
                      <a:pt x="408593" y="0"/>
                    </a:lnTo>
                    <a:cubicBezTo>
                      <a:pt x="460983" y="0"/>
                      <a:pt x="503453" y="42470"/>
                      <a:pt x="503453" y="94860"/>
                    </a:cubicBezTo>
                    <a:lnTo>
                      <a:pt x="503453" y="245701"/>
                    </a:lnTo>
                    <a:cubicBezTo>
                      <a:pt x="503453" y="298091"/>
                      <a:pt x="460983" y="340561"/>
                      <a:pt x="408593" y="340561"/>
                    </a:cubicBezTo>
                    <a:lnTo>
                      <a:pt x="343112" y="340561"/>
                    </a:lnTo>
                    <a:lnTo>
                      <a:pt x="140565" y="340561"/>
                    </a:lnTo>
                    <a:lnTo>
                      <a:pt x="101729" y="340561"/>
                    </a:lnTo>
                    <a:lnTo>
                      <a:pt x="64095" y="340561"/>
                    </a:lnTo>
                    <a:lnTo>
                      <a:pt x="0" y="340561"/>
                    </a:lnTo>
                    <a:close/>
                  </a:path>
                </a:pathLst>
              </a:custGeom>
              <a:solidFill>
                <a:srgbClr val="66FFFF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3C26A4A4-8711-4F37-A493-B3DD1E381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316614" y="5856587"/>
              <a:ext cx="580152" cy="580152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D6A8E3C-A164-44B1-922C-BE06608D7EBD}"/>
                </a:ext>
              </a:extLst>
            </p:cNvPr>
            <p:cNvGrpSpPr/>
            <p:nvPr/>
          </p:nvGrpSpPr>
          <p:grpSpPr>
            <a:xfrm>
              <a:off x="7362318" y="5386751"/>
              <a:ext cx="482460" cy="441260"/>
              <a:chOff x="7362318" y="5386751"/>
              <a:chExt cx="482460" cy="441260"/>
            </a:xfrm>
          </p:grpSpPr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889D806D-1A22-40AF-8722-4E7E985389FE}"/>
                  </a:ext>
                </a:extLst>
              </p:cNvPr>
              <p:cNvSpPr/>
              <p:nvPr/>
            </p:nvSpPr>
            <p:spPr>
              <a:xfrm>
                <a:off x="7362318" y="5386751"/>
                <a:ext cx="441260" cy="4412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24C31E-A20B-4485-9664-A55DA1180171}"/>
                  </a:ext>
                </a:extLst>
              </p:cNvPr>
              <p:cNvSpPr txBox="1"/>
              <p:nvPr/>
            </p:nvSpPr>
            <p:spPr>
              <a:xfrm>
                <a:off x="7368778" y="5459041"/>
                <a:ext cx="476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0.5s</a:t>
                </a:r>
                <a:endParaRPr lang="ko-KR" altLang="en-US" sz="1200" dirty="0"/>
              </a:p>
            </p:txBody>
          </p:sp>
        </p:grp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08D59105-B637-46E4-B1E3-2678900E4B96}"/>
                </a:ext>
              </a:extLst>
            </p:cNvPr>
            <p:cNvGrpSpPr/>
            <p:nvPr/>
          </p:nvGrpSpPr>
          <p:grpSpPr>
            <a:xfrm>
              <a:off x="7872398" y="5386751"/>
              <a:ext cx="482460" cy="441260"/>
              <a:chOff x="7362318" y="5386751"/>
              <a:chExt cx="482460" cy="441260"/>
            </a:xfrm>
          </p:grpSpPr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B67574D2-C45D-4F45-A207-CBD20CB41EC8}"/>
                  </a:ext>
                </a:extLst>
              </p:cNvPr>
              <p:cNvSpPr/>
              <p:nvPr/>
            </p:nvSpPr>
            <p:spPr>
              <a:xfrm>
                <a:off x="7362318" y="5386751"/>
                <a:ext cx="441260" cy="4412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955E7AAF-989A-4192-8202-8DE7A42F713D}"/>
                  </a:ext>
                </a:extLst>
              </p:cNvPr>
              <p:cNvSpPr txBox="1"/>
              <p:nvPr/>
            </p:nvSpPr>
            <p:spPr>
              <a:xfrm>
                <a:off x="7368778" y="5459041"/>
                <a:ext cx="476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1.0s</a:t>
                </a:r>
                <a:endParaRPr lang="ko-KR" altLang="en-US" sz="1200" dirty="0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A91BA29D-52FA-4B39-BDB1-32BA3B84AD22}"/>
                </a:ext>
              </a:extLst>
            </p:cNvPr>
            <p:cNvGrpSpPr/>
            <p:nvPr/>
          </p:nvGrpSpPr>
          <p:grpSpPr>
            <a:xfrm>
              <a:off x="8382478" y="5386751"/>
              <a:ext cx="482460" cy="441260"/>
              <a:chOff x="7362318" y="5386751"/>
              <a:chExt cx="482460" cy="441260"/>
            </a:xfrm>
          </p:grpSpPr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95A63E67-53A6-4A27-B786-349BAA44A364}"/>
                  </a:ext>
                </a:extLst>
              </p:cNvPr>
              <p:cNvSpPr/>
              <p:nvPr/>
            </p:nvSpPr>
            <p:spPr>
              <a:xfrm>
                <a:off x="7362318" y="5386751"/>
                <a:ext cx="441260" cy="4412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70ED566-688F-45E6-8033-1CC6F1C731BB}"/>
                  </a:ext>
                </a:extLst>
              </p:cNvPr>
              <p:cNvSpPr txBox="1"/>
              <p:nvPr/>
            </p:nvSpPr>
            <p:spPr>
              <a:xfrm>
                <a:off x="7368778" y="5459041"/>
                <a:ext cx="476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1.5s</a:t>
                </a:r>
                <a:endParaRPr lang="ko-KR" altLang="en-US" sz="1200" dirty="0"/>
              </a:p>
            </p:txBody>
          </p:sp>
        </p:grpSp>
        <p:sp>
          <p:nvSpPr>
            <p:cNvPr id="200" name="화살표: 오른쪽 199">
              <a:extLst>
                <a:ext uri="{FF2B5EF4-FFF2-40B4-BE49-F238E27FC236}">
                  <a16:creationId xmlns:a16="http://schemas.microsoft.com/office/drawing/2014/main" id="{46104F5B-4993-4764-89BB-C0FED9593A05}"/>
                </a:ext>
              </a:extLst>
            </p:cNvPr>
            <p:cNvSpPr/>
            <p:nvPr/>
          </p:nvSpPr>
          <p:spPr>
            <a:xfrm>
              <a:off x="8866335" y="5011032"/>
              <a:ext cx="55613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76C062BE-033F-4F47-B033-80AA4EDDA3D7}"/>
                </a:ext>
              </a:extLst>
            </p:cNvPr>
            <p:cNvSpPr txBox="1"/>
            <p:nvPr/>
          </p:nvSpPr>
          <p:spPr>
            <a:xfrm>
              <a:off x="7419017" y="5917889"/>
              <a:ext cx="4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1m</a:t>
              </a:r>
              <a:endParaRPr lang="ko-KR" altLang="en-US" sz="1200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A256A2E-B6F2-4E0D-80C9-19C3C54CAF90}"/>
                </a:ext>
              </a:extLst>
            </p:cNvPr>
            <p:cNvSpPr txBox="1"/>
            <p:nvPr/>
          </p:nvSpPr>
          <p:spPr>
            <a:xfrm>
              <a:off x="7885208" y="5921862"/>
              <a:ext cx="4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2m</a:t>
              </a:r>
              <a:endParaRPr lang="ko-KR" altLang="en-US" sz="12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318175E-0CC2-4BE1-A116-C02AE57DF8FA}"/>
                </a:ext>
              </a:extLst>
            </p:cNvPr>
            <p:cNvSpPr txBox="1"/>
            <p:nvPr/>
          </p:nvSpPr>
          <p:spPr>
            <a:xfrm>
              <a:off x="8351399" y="5925835"/>
              <a:ext cx="4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4m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5F1CBF0E-2087-43DE-9CE7-B93E55A32217}"/>
                </a:ext>
              </a:extLst>
            </p:cNvPr>
            <p:cNvSpPr txBox="1"/>
            <p:nvPr/>
          </p:nvSpPr>
          <p:spPr>
            <a:xfrm>
              <a:off x="10007150" y="5854733"/>
              <a:ext cx="1134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0s ~ 0.5s </a:t>
              </a:r>
              <a:endParaRPr lang="ko-KR" altLang="en-US" sz="1200" b="1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DC2A8F6-98FB-4AF1-8640-81AEB8403C65}"/>
                </a:ext>
              </a:extLst>
            </p:cNvPr>
            <p:cNvGrpSpPr/>
            <p:nvPr/>
          </p:nvGrpSpPr>
          <p:grpSpPr>
            <a:xfrm>
              <a:off x="9465070" y="4959751"/>
              <a:ext cx="2013861" cy="851263"/>
              <a:chOff x="9791861" y="5387631"/>
              <a:chExt cx="1211511" cy="512108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6F41C7A2-CD07-49C5-9242-252E0DDE6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20000"/>
              </a:blip>
              <a:stretch>
                <a:fillRect/>
              </a:stretch>
            </p:blipFill>
            <p:spPr>
              <a:xfrm>
                <a:off x="9791861" y="5704650"/>
                <a:ext cx="195089" cy="195089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EA551B2-AFD3-4CD7-A9D8-F9E51B069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35000"/>
              </a:blip>
              <a:stretch>
                <a:fillRect/>
              </a:stretch>
            </p:blipFill>
            <p:spPr>
              <a:xfrm>
                <a:off x="9949805" y="5643685"/>
                <a:ext cx="256054" cy="25605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C9C40235-9991-4AE6-9635-5C26579C7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70000"/>
              </a:blip>
              <a:stretch>
                <a:fillRect/>
              </a:stretch>
            </p:blipFill>
            <p:spPr>
              <a:xfrm>
                <a:off x="10168714" y="5533947"/>
                <a:ext cx="365792" cy="365792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65C6B867-BD82-49E2-A381-1371FFFF5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7360" y="5387631"/>
                <a:ext cx="506012" cy="512108"/>
              </a:xfrm>
              <a:prstGeom prst="rect">
                <a:avLst/>
              </a:prstGeom>
            </p:spPr>
          </p:pic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3B04A11-1E3E-4CFF-A25D-23EA1B998FBF}"/>
                </a:ext>
              </a:extLst>
            </p:cNvPr>
            <p:cNvSpPr txBox="1"/>
            <p:nvPr/>
          </p:nvSpPr>
          <p:spPr>
            <a:xfrm>
              <a:off x="9381901" y="5577834"/>
              <a:ext cx="565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</a:t>
              </a:r>
              <a:endParaRPr lang="ko-KR" altLang="en-US" sz="9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572B3696-19E0-4018-A41B-D09201AEA806}"/>
                </a:ext>
              </a:extLst>
            </p:cNvPr>
            <p:cNvSpPr txBox="1"/>
            <p:nvPr/>
          </p:nvSpPr>
          <p:spPr>
            <a:xfrm>
              <a:off x="10699546" y="5482124"/>
              <a:ext cx="565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</a:t>
              </a:r>
              <a:endParaRPr lang="ko-KR" altLang="en-US" sz="900" dirty="0"/>
            </a:p>
          </p:txBody>
        </p:sp>
        <p:sp>
          <p:nvSpPr>
            <p:cNvPr id="214" name="원호 213">
              <a:extLst>
                <a:ext uri="{FF2B5EF4-FFF2-40B4-BE49-F238E27FC236}">
                  <a16:creationId xmlns:a16="http://schemas.microsoft.com/office/drawing/2014/main" id="{239C8F75-FFAB-4D8D-8E95-E5267854850D}"/>
                </a:ext>
              </a:extLst>
            </p:cNvPr>
            <p:cNvSpPr/>
            <p:nvPr/>
          </p:nvSpPr>
          <p:spPr>
            <a:xfrm rot="8004033">
              <a:off x="9116604" y="3689346"/>
              <a:ext cx="2402773" cy="25408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4024692-B4DE-48D3-82F1-18D67A6D9B2F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589D87C-712C-43A8-8391-991C03C18102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기능</a:t>
              </a:r>
            </a:p>
          </p:txBody>
        </p:sp>
        <p:pic>
          <p:nvPicPr>
            <p:cNvPr id="104" name="Picture 2">
              <a:extLst>
                <a:ext uri="{FF2B5EF4-FFF2-40B4-BE49-F238E27FC236}">
                  <a16:creationId xmlns:a16="http://schemas.microsoft.com/office/drawing/2014/main" id="{4E1AF36A-3889-4E0C-BF29-8CA944CF2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7CC3A632-4466-479F-AAB8-6DF2F13A5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91" y="775133"/>
            <a:ext cx="5779509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21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0548E368-9FF7-4D7D-A5CD-56A2CB2733E6}"/>
              </a:ext>
            </a:extLst>
          </p:cNvPr>
          <p:cNvSpPr/>
          <p:nvPr/>
        </p:nvSpPr>
        <p:spPr>
          <a:xfrm>
            <a:off x="-1" y="-10622"/>
            <a:ext cx="12192000" cy="6868622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2E17E4-D521-45F7-8802-B19F62AA3E46}"/>
              </a:ext>
            </a:extLst>
          </p:cNvPr>
          <p:cNvGrpSpPr/>
          <p:nvPr/>
        </p:nvGrpSpPr>
        <p:grpSpPr>
          <a:xfrm>
            <a:off x="166415" y="2807729"/>
            <a:ext cx="5668498" cy="3877985"/>
            <a:chOff x="3118065" y="2779960"/>
            <a:chExt cx="5668498" cy="387798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5303A8B-915B-4458-8430-4665D6AB5C06}"/>
                </a:ext>
              </a:extLst>
            </p:cNvPr>
            <p:cNvGrpSpPr/>
            <p:nvPr/>
          </p:nvGrpSpPr>
          <p:grpSpPr>
            <a:xfrm>
              <a:off x="3118065" y="2779960"/>
              <a:ext cx="5668498" cy="3877985"/>
              <a:chOff x="6254650" y="2851041"/>
              <a:chExt cx="5668498" cy="3877985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1C8057-4A04-471A-BEB9-992B8837DDCA}"/>
                  </a:ext>
                </a:extLst>
              </p:cNvPr>
              <p:cNvSpPr txBox="1"/>
              <p:nvPr/>
            </p:nvSpPr>
            <p:spPr>
              <a:xfrm>
                <a:off x="6254650" y="2851041"/>
                <a:ext cx="5668498" cy="3877985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bg1"/>
                  </a:buClr>
                  <a:buSzPct val="100000"/>
                  <a:buFont typeface="+mj-lt"/>
                  <a:buAutoNum type="arabicPeriod" startAt="5"/>
                </a:pPr>
                <a:r>
                  <a:rPr lang="ko-KR" altLang="en-US" sz="1800" b="0" i="0" dirty="0">
                    <a:solidFill>
                      <a:schemeClr val="bg1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한 번에 커지는 크기에 따라</a:t>
                </a:r>
                <a:r>
                  <a:rPr lang="en-US" altLang="ko-KR" sz="1800" b="0" i="0" dirty="0">
                    <a:solidFill>
                      <a:schemeClr val="bg1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800" b="1" i="0" dirty="0">
                    <a:solidFill>
                      <a:srgbClr val="00B0F0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무기가 주변에 주는 </a:t>
                </a:r>
                <a:endParaRPr lang="en-US" altLang="ko-KR" sz="1800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:r>
                  <a:rPr lang="en-US" altLang="ko-KR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      </a:t>
                </a:r>
                <a:r>
                  <a:rPr lang="ko-KR" altLang="en-US" sz="1800" b="1" i="0" dirty="0">
                    <a:solidFill>
                      <a:srgbClr val="00B0F0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보정값이 달라진다</a:t>
                </a:r>
                <a:r>
                  <a:rPr lang="en-US" altLang="ko-KR" sz="1800" b="1" i="0" dirty="0">
                    <a:solidFill>
                      <a:srgbClr val="00B0F0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pPr>
                  <a:buClr>
                    <a:schemeClr val="bg1"/>
                  </a:buClr>
                  <a:buSzPct val="100000"/>
                </a:pPr>
                <a:r>
                  <a:rPr lang="en-US" altLang="ko-KR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nherit"/>
                  </a:rPr>
                  <a:t>      </a:t>
                </a:r>
                <a:r>
                  <a:rPr lang="en-US" altLang="ko-KR" sz="1600" b="1" i="1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ko-KR" altLang="en-US" sz="1600" b="1" i="1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보정값 </a:t>
                </a:r>
                <a:r>
                  <a:rPr lang="en-US" altLang="ko-KR" sz="1600" b="1" i="1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= </a:t>
                </a:r>
                <a:r>
                  <a:rPr lang="ko-KR" altLang="en-US" sz="1600" b="1" i="1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밀쳐짐 정도 </a:t>
                </a:r>
                <a:r>
                  <a:rPr lang="en-US" altLang="ko-KR" sz="1600" b="1" i="1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/ </a:t>
                </a:r>
                <a:r>
                  <a:rPr lang="ko-KR" altLang="en-US" sz="1600" b="1" i="1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데미지</a:t>
                </a:r>
                <a:r>
                  <a:rPr lang="en-US" altLang="ko-KR" sz="1600" b="1" i="1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  <a:endParaRPr lang="en-US" altLang="ko-KR" sz="1600" b="1" i="1" dirty="0">
                  <a:solidFill>
                    <a:schemeClr val="bg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24D693DC-C61D-45D9-A3D6-7CE5693ED2D7}"/>
                  </a:ext>
                </a:extLst>
              </p:cNvPr>
              <p:cNvSpPr/>
              <p:nvPr/>
            </p:nvSpPr>
            <p:spPr>
              <a:xfrm>
                <a:off x="6334537" y="3983902"/>
                <a:ext cx="5522618" cy="2628908"/>
              </a:xfrm>
              <a:prstGeom prst="roundRect">
                <a:avLst>
                  <a:gd name="adj" fmla="val 7247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BDA572FA-6277-439B-A163-13D5F5E70AB1}"/>
                  </a:ext>
                </a:extLst>
              </p:cNvPr>
              <p:cNvCxnSpPr>
                <a:stCxn id="89" idx="0"/>
                <a:endCxn id="88" idx="2"/>
              </p:cNvCxnSpPr>
              <p:nvPr/>
            </p:nvCxnSpPr>
            <p:spPr>
              <a:xfrm flipH="1">
                <a:off x="9088899" y="3983902"/>
                <a:ext cx="6947" cy="27451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C4C8DAC-A8F5-4CF1-B6D2-E342D11BA79D}"/>
                </a:ext>
              </a:extLst>
            </p:cNvPr>
            <p:cNvSpPr/>
            <p:nvPr/>
          </p:nvSpPr>
          <p:spPr>
            <a:xfrm rot="17877045">
              <a:off x="3843992" y="5023628"/>
              <a:ext cx="678493" cy="367349"/>
            </a:xfrm>
            <a:custGeom>
              <a:avLst/>
              <a:gdLst>
                <a:gd name="connsiteX0" fmla="*/ 3295431 w 3298674"/>
                <a:gd name="connsiteY0" fmla="*/ 623840 h 1785965"/>
                <a:gd name="connsiteX1" fmla="*/ 2975819 w 3298674"/>
                <a:gd name="connsiteY1" fmla="*/ 1040775 h 1785965"/>
                <a:gd name="connsiteX2" fmla="*/ 2576172 w 3298674"/>
                <a:gd name="connsiteY2" fmla="*/ 794394 h 1785965"/>
                <a:gd name="connsiteX3" fmla="*/ 2571374 w 3298674"/>
                <a:gd name="connsiteY3" fmla="*/ 774069 h 1785965"/>
                <a:gd name="connsiteX4" fmla="*/ 2565733 w 3298674"/>
                <a:gd name="connsiteY4" fmla="*/ 775730 h 1785965"/>
                <a:gd name="connsiteX5" fmla="*/ 2856119 w 3298674"/>
                <a:gd name="connsiteY5" fmla="*/ 1667229 h 1785965"/>
                <a:gd name="connsiteX6" fmla="*/ 2798008 w 3298674"/>
                <a:gd name="connsiteY6" fmla="*/ 1781485 h 1785965"/>
                <a:gd name="connsiteX7" fmla="*/ 2798009 w 3298674"/>
                <a:gd name="connsiteY7" fmla="*/ 1781484 h 1785965"/>
                <a:gd name="connsiteX8" fmla="*/ 2683753 w 3298674"/>
                <a:gd name="connsiteY8" fmla="*/ 1723373 h 1785965"/>
                <a:gd name="connsiteX9" fmla="*/ 2371959 w 3298674"/>
                <a:gd name="connsiteY9" fmla="*/ 766151 h 1785965"/>
                <a:gd name="connsiteX10" fmla="*/ 2298546 w 3298674"/>
                <a:gd name="connsiteY10" fmla="*/ 750436 h 1785965"/>
                <a:gd name="connsiteX11" fmla="*/ 2298545 w 3298674"/>
                <a:gd name="connsiteY11" fmla="*/ 1631560 h 1785965"/>
                <a:gd name="connsiteX12" fmla="*/ 2207905 w 3298674"/>
                <a:gd name="connsiteY12" fmla="*/ 1722200 h 1785965"/>
                <a:gd name="connsiteX13" fmla="*/ 2207906 w 3298674"/>
                <a:gd name="connsiteY13" fmla="*/ 1722199 h 1785965"/>
                <a:gd name="connsiteX14" fmla="*/ 2117266 w 3298674"/>
                <a:gd name="connsiteY14" fmla="*/ 1631559 h 1785965"/>
                <a:gd name="connsiteX15" fmla="*/ 2117266 w 3298674"/>
                <a:gd name="connsiteY15" fmla="*/ 711633 h 1785965"/>
                <a:gd name="connsiteX16" fmla="*/ 1342964 w 3298674"/>
                <a:gd name="connsiteY16" fmla="*/ 545893 h 1785965"/>
                <a:gd name="connsiteX17" fmla="*/ 584267 w 3298674"/>
                <a:gd name="connsiteY17" fmla="*/ 1448138 h 1785965"/>
                <a:gd name="connsiteX18" fmla="*/ 456559 w 3298674"/>
                <a:gd name="connsiteY18" fmla="*/ 1459176 h 1785965"/>
                <a:gd name="connsiteX19" fmla="*/ 456561 w 3298674"/>
                <a:gd name="connsiteY19" fmla="*/ 1459175 h 1785965"/>
                <a:gd name="connsiteX20" fmla="*/ 445523 w 3298674"/>
                <a:gd name="connsiteY20" fmla="*/ 1331467 h 1785965"/>
                <a:gd name="connsiteX21" fmla="*/ 1172181 w 3298674"/>
                <a:gd name="connsiteY21" fmla="*/ 467322 h 1785965"/>
                <a:gd name="connsiteX22" fmla="*/ 1162552 w 3298674"/>
                <a:gd name="connsiteY22" fmla="*/ 459864 h 1785965"/>
                <a:gd name="connsiteX23" fmla="*/ 1091377 w 3298674"/>
                <a:gd name="connsiteY23" fmla="*/ 322488 h 1785965"/>
                <a:gd name="connsiteX24" fmla="*/ 1091739 w 3298674"/>
                <a:gd name="connsiteY24" fmla="*/ 291375 h 1785965"/>
                <a:gd name="connsiteX25" fmla="*/ 132013 w 3298674"/>
                <a:gd name="connsiteY25" fmla="*/ 783470 h 1785965"/>
                <a:gd name="connsiteX26" fmla="*/ 10002 w 3298674"/>
                <a:gd name="connsiteY26" fmla="*/ 744170 h 1785965"/>
                <a:gd name="connsiteX27" fmla="*/ 10003 w 3298674"/>
                <a:gd name="connsiteY27" fmla="*/ 744171 h 1785965"/>
                <a:gd name="connsiteX28" fmla="*/ 49303 w 3298674"/>
                <a:gd name="connsiteY28" fmla="*/ 622159 h 1785965"/>
                <a:gd name="connsiteX29" fmla="*/ 1153375 w 3298674"/>
                <a:gd name="connsiteY29" fmla="*/ 56050 h 1785965"/>
                <a:gd name="connsiteX30" fmla="*/ 1188020 w 3298674"/>
                <a:gd name="connsiteY30" fmla="*/ 46291 h 1785965"/>
                <a:gd name="connsiteX31" fmla="*/ 1204690 w 3298674"/>
                <a:gd name="connsiteY31" fmla="*/ 48291 h 1785965"/>
                <a:gd name="connsiteX32" fmla="*/ 1210560 w 3298674"/>
                <a:gd name="connsiteY32" fmla="*/ 43640 h 1785965"/>
                <a:gd name="connsiteX33" fmla="*/ 1414903 w 3298674"/>
                <a:gd name="connsiteY33" fmla="*/ 6069 h 1785965"/>
                <a:gd name="connsiteX34" fmla="*/ 2551758 w 3298674"/>
                <a:gd name="connsiteY34" fmla="*/ 249412 h 1785965"/>
                <a:gd name="connsiteX35" fmla="*/ 2690470 w 3298674"/>
                <a:gd name="connsiteY35" fmla="*/ 326515 h 1785965"/>
                <a:gd name="connsiteX36" fmla="*/ 2721066 w 3298674"/>
                <a:gd name="connsiteY36" fmla="*/ 365127 h 1785965"/>
                <a:gd name="connsiteX37" fmla="*/ 2738971 w 3298674"/>
                <a:gd name="connsiteY37" fmla="*/ 352109 h 1785965"/>
                <a:gd name="connsiteX38" fmla="*/ 2878496 w 3298674"/>
                <a:gd name="connsiteY38" fmla="*/ 304227 h 1785965"/>
                <a:gd name="connsiteX39" fmla="*/ 3295431 w 3298674"/>
                <a:gd name="connsiteY39" fmla="*/ 623840 h 17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98674" h="1785965">
                  <a:moveTo>
                    <a:pt x="3295431" y="623840"/>
                  </a:moveTo>
                  <a:cubicBezTo>
                    <a:pt x="3322306" y="827232"/>
                    <a:pt x="3179211" y="1013900"/>
                    <a:pt x="2975819" y="1040775"/>
                  </a:cubicBezTo>
                  <a:cubicBezTo>
                    <a:pt x="2797851" y="1064291"/>
                    <a:pt x="2632686" y="957673"/>
                    <a:pt x="2576172" y="794394"/>
                  </a:cubicBezTo>
                  <a:lnTo>
                    <a:pt x="2571374" y="774069"/>
                  </a:lnTo>
                  <a:lnTo>
                    <a:pt x="2565733" y="775730"/>
                  </a:lnTo>
                  <a:lnTo>
                    <a:pt x="2856119" y="1667229"/>
                  </a:lnTo>
                  <a:cubicBezTo>
                    <a:pt x="2871623" y="1714827"/>
                    <a:pt x="2845606" y="1765981"/>
                    <a:pt x="2798008" y="1781485"/>
                  </a:cubicBezTo>
                  <a:lnTo>
                    <a:pt x="2798009" y="1781484"/>
                  </a:lnTo>
                  <a:cubicBezTo>
                    <a:pt x="2750411" y="1796988"/>
                    <a:pt x="2699257" y="1770970"/>
                    <a:pt x="2683753" y="1723373"/>
                  </a:cubicBezTo>
                  <a:lnTo>
                    <a:pt x="2371959" y="766151"/>
                  </a:lnTo>
                  <a:lnTo>
                    <a:pt x="2298546" y="750436"/>
                  </a:lnTo>
                  <a:lnTo>
                    <a:pt x="2298545" y="1631560"/>
                  </a:lnTo>
                  <a:cubicBezTo>
                    <a:pt x="2298545" y="1681619"/>
                    <a:pt x="2257964" y="1722200"/>
                    <a:pt x="2207905" y="1722200"/>
                  </a:cubicBezTo>
                  <a:lnTo>
                    <a:pt x="2207906" y="1722199"/>
                  </a:lnTo>
                  <a:cubicBezTo>
                    <a:pt x="2157847" y="1722199"/>
                    <a:pt x="2117266" y="1681618"/>
                    <a:pt x="2117266" y="1631559"/>
                  </a:cubicBezTo>
                  <a:lnTo>
                    <a:pt x="2117266" y="711633"/>
                  </a:lnTo>
                  <a:lnTo>
                    <a:pt x="1342964" y="545893"/>
                  </a:lnTo>
                  <a:lnTo>
                    <a:pt x="584267" y="1448138"/>
                  </a:lnTo>
                  <a:cubicBezTo>
                    <a:pt x="552050" y="1486452"/>
                    <a:pt x="494873" y="1491393"/>
                    <a:pt x="456559" y="1459176"/>
                  </a:cubicBezTo>
                  <a:lnTo>
                    <a:pt x="456561" y="1459175"/>
                  </a:lnTo>
                  <a:cubicBezTo>
                    <a:pt x="418247" y="1426958"/>
                    <a:pt x="413306" y="1369781"/>
                    <a:pt x="445523" y="1331467"/>
                  </a:cubicBezTo>
                  <a:lnTo>
                    <a:pt x="1172181" y="467322"/>
                  </a:lnTo>
                  <a:lnTo>
                    <a:pt x="1162552" y="459864"/>
                  </a:lnTo>
                  <a:cubicBezTo>
                    <a:pt x="1126312" y="422174"/>
                    <a:pt x="1101329" y="374438"/>
                    <a:pt x="1091377" y="322488"/>
                  </a:cubicBezTo>
                  <a:lnTo>
                    <a:pt x="1091739" y="291375"/>
                  </a:lnTo>
                  <a:lnTo>
                    <a:pt x="132013" y="783470"/>
                  </a:lnTo>
                  <a:cubicBezTo>
                    <a:pt x="87469" y="806310"/>
                    <a:pt x="32842" y="788715"/>
                    <a:pt x="10002" y="744170"/>
                  </a:cubicBezTo>
                  <a:lnTo>
                    <a:pt x="10003" y="744171"/>
                  </a:lnTo>
                  <a:cubicBezTo>
                    <a:pt x="-12837" y="699626"/>
                    <a:pt x="4758" y="645000"/>
                    <a:pt x="49303" y="622159"/>
                  </a:cubicBezTo>
                  <a:lnTo>
                    <a:pt x="1153375" y="56050"/>
                  </a:lnTo>
                  <a:cubicBezTo>
                    <a:pt x="1164511" y="50340"/>
                    <a:pt x="1176278" y="47157"/>
                    <a:pt x="1188020" y="46291"/>
                  </a:cubicBezTo>
                  <a:lnTo>
                    <a:pt x="1204690" y="48291"/>
                  </a:lnTo>
                  <a:lnTo>
                    <a:pt x="1210560" y="43640"/>
                  </a:lnTo>
                  <a:cubicBezTo>
                    <a:pt x="1268879" y="5885"/>
                    <a:pt x="1341601" y="-9622"/>
                    <a:pt x="1414903" y="6069"/>
                  </a:cubicBezTo>
                  <a:lnTo>
                    <a:pt x="2551758" y="249412"/>
                  </a:lnTo>
                  <a:cubicBezTo>
                    <a:pt x="2606734" y="261180"/>
                    <a:pt x="2654230" y="288825"/>
                    <a:pt x="2690470" y="326515"/>
                  </a:cubicBezTo>
                  <a:lnTo>
                    <a:pt x="2721066" y="365127"/>
                  </a:lnTo>
                  <a:lnTo>
                    <a:pt x="2738971" y="352109"/>
                  </a:lnTo>
                  <a:cubicBezTo>
                    <a:pt x="2780568" y="327652"/>
                    <a:pt x="2827648" y="310946"/>
                    <a:pt x="2878496" y="304227"/>
                  </a:cubicBezTo>
                  <a:cubicBezTo>
                    <a:pt x="3081888" y="277352"/>
                    <a:pt x="3268557" y="420448"/>
                    <a:pt x="3295431" y="6238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정육면체 29">
              <a:extLst>
                <a:ext uri="{FF2B5EF4-FFF2-40B4-BE49-F238E27FC236}">
                  <a16:creationId xmlns:a16="http://schemas.microsoft.com/office/drawing/2014/main" id="{009F8B38-CA43-4500-82CC-D641EE49F6A0}"/>
                </a:ext>
              </a:extLst>
            </p:cNvPr>
            <p:cNvSpPr/>
            <p:nvPr/>
          </p:nvSpPr>
          <p:spPr>
            <a:xfrm>
              <a:off x="7099404" y="4548158"/>
              <a:ext cx="1440000" cy="1440000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4m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4CFC816-CA47-4C72-B120-3C6A4B171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3169" y="5227275"/>
              <a:ext cx="731583" cy="73158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6EBB4D-8359-455D-85BA-B009B30B5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4624056" y="5523578"/>
              <a:ext cx="492430" cy="49243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E3E32E-F208-4739-B062-7C1285B8B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4729224" y="5774765"/>
              <a:ext cx="317019" cy="317019"/>
            </a:xfrm>
            <a:prstGeom prst="rect">
              <a:avLst/>
            </a:prstGeom>
          </p:spPr>
        </p:pic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485DB94-5D02-4C13-9F9D-1303326FC7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6581" y="5328943"/>
              <a:ext cx="480501" cy="6592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EBBF16EB-6BC5-452E-B2AA-D9CB68E0C800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221033" y="5207302"/>
              <a:ext cx="508191" cy="7259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06A5834-BF3B-4D20-A129-E6B0985C5F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0632" y="5138583"/>
              <a:ext cx="452628" cy="6184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3F5683-2BD8-48F7-956C-E280D1A56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7318405" y="5082214"/>
              <a:ext cx="1103472" cy="110347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1FA86BE-6D0E-4BC3-8FF3-6E84DE8F1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7687911" y="5650148"/>
              <a:ext cx="652329" cy="65232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AC62C8F-5518-4F86-AFDF-24FEC585A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"/>
            </a:blip>
            <a:stretch>
              <a:fillRect/>
            </a:stretch>
          </p:blipFill>
          <p:spPr>
            <a:xfrm>
              <a:off x="7892471" y="6108522"/>
              <a:ext cx="359695" cy="359695"/>
            </a:xfrm>
            <a:prstGeom prst="rect">
              <a:avLst/>
            </a:prstGeom>
          </p:spPr>
        </p:pic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3527E541-013E-4433-B200-77DC2C8E0906}"/>
                </a:ext>
              </a:extLst>
            </p:cNvPr>
            <p:cNvSpPr/>
            <p:nvPr/>
          </p:nvSpPr>
          <p:spPr>
            <a:xfrm rot="17877045">
              <a:off x="5959230" y="4149513"/>
              <a:ext cx="678493" cy="367349"/>
            </a:xfrm>
            <a:custGeom>
              <a:avLst/>
              <a:gdLst>
                <a:gd name="connsiteX0" fmla="*/ 3295431 w 3298674"/>
                <a:gd name="connsiteY0" fmla="*/ 623840 h 1785965"/>
                <a:gd name="connsiteX1" fmla="*/ 2975819 w 3298674"/>
                <a:gd name="connsiteY1" fmla="*/ 1040775 h 1785965"/>
                <a:gd name="connsiteX2" fmla="*/ 2576172 w 3298674"/>
                <a:gd name="connsiteY2" fmla="*/ 794394 h 1785965"/>
                <a:gd name="connsiteX3" fmla="*/ 2571374 w 3298674"/>
                <a:gd name="connsiteY3" fmla="*/ 774069 h 1785965"/>
                <a:gd name="connsiteX4" fmla="*/ 2565733 w 3298674"/>
                <a:gd name="connsiteY4" fmla="*/ 775730 h 1785965"/>
                <a:gd name="connsiteX5" fmla="*/ 2856119 w 3298674"/>
                <a:gd name="connsiteY5" fmla="*/ 1667229 h 1785965"/>
                <a:gd name="connsiteX6" fmla="*/ 2798008 w 3298674"/>
                <a:gd name="connsiteY6" fmla="*/ 1781485 h 1785965"/>
                <a:gd name="connsiteX7" fmla="*/ 2798009 w 3298674"/>
                <a:gd name="connsiteY7" fmla="*/ 1781484 h 1785965"/>
                <a:gd name="connsiteX8" fmla="*/ 2683753 w 3298674"/>
                <a:gd name="connsiteY8" fmla="*/ 1723373 h 1785965"/>
                <a:gd name="connsiteX9" fmla="*/ 2371959 w 3298674"/>
                <a:gd name="connsiteY9" fmla="*/ 766151 h 1785965"/>
                <a:gd name="connsiteX10" fmla="*/ 2298546 w 3298674"/>
                <a:gd name="connsiteY10" fmla="*/ 750436 h 1785965"/>
                <a:gd name="connsiteX11" fmla="*/ 2298545 w 3298674"/>
                <a:gd name="connsiteY11" fmla="*/ 1631560 h 1785965"/>
                <a:gd name="connsiteX12" fmla="*/ 2207905 w 3298674"/>
                <a:gd name="connsiteY12" fmla="*/ 1722200 h 1785965"/>
                <a:gd name="connsiteX13" fmla="*/ 2207906 w 3298674"/>
                <a:gd name="connsiteY13" fmla="*/ 1722199 h 1785965"/>
                <a:gd name="connsiteX14" fmla="*/ 2117266 w 3298674"/>
                <a:gd name="connsiteY14" fmla="*/ 1631559 h 1785965"/>
                <a:gd name="connsiteX15" fmla="*/ 2117266 w 3298674"/>
                <a:gd name="connsiteY15" fmla="*/ 711633 h 1785965"/>
                <a:gd name="connsiteX16" fmla="*/ 1342964 w 3298674"/>
                <a:gd name="connsiteY16" fmla="*/ 545893 h 1785965"/>
                <a:gd name="connsiteX17" fmla="*/ 584267 w 3298674"/>
                <a:gd name="connsiteY17" fmla="*/ 1448138 h 1785965"/>
                <a:gd name="connsiteX18" fmla="*/ 456559 w 3298674"/>
                <a:gd name="connsiteY18" fmla="*/ 1459176 h 1785965"/>
                <a:gd name="connsiteX19" fmla="*/ 456561 w 3298674"/>
                <a:gd name="connsiteY19" fmla="*/ 1459175 h 1785965"/>
                <a:gd name="connsiteX20" fmla="*/ 445523 w 3298674"/>
                <a:gd name="connsiteY20" fmla="*/ 1331467 h 1785965"/>
                <a:gd name="connsiteX21" fmla="*/ 1172181 w 3298674"/>
                <a:gd name="connsiteY21" fmla="*/ 467322 h 1785965"/>
                <a:gd name="connsiteX22" fmla="*/ 1162552 w 3298674"/>
                <a:gd name="connsiteY22" fmla="*/ 459864 h 1785965"/>
                <a:gd name="connsiteX23" fmla="*/ 1091377 w 3298674"/>
                <a:gd name="connsiteY23" fmla="*/ 322488 h 1785965"/>
                <a:gd name="connsiteX24" fmla="*/ 1091739 w 3298674"/>
                <a:gd name="connsiteY24" fmla="*/ 291375 h 1785965"/>
                <a:gd name="connsiteX25" fmla="*/ 132013 w 3298674"/>
                <a:gd name="connsiteY25" fmla="*/ 783470 h 1785965"/>
                <a:gd name="connsiteX26" fmla="*/ 10002 w 3298674"/>
                <a:gd name="connsiteY26" fmla="*/ 744170 h 1785965"/>
                <a:gd name="connsiteX27" fmla="*/ 10003 w 3298674"/>
                <a:gd name="connsiteY27" fmla="*/ 744171 h 1785965"/>
                <a:gd name="connsiteX28" fmla="*/ 49303 w 3298674"/>
                <a:gd name="connsiteY28" fmla="*/ 622159 h 1785965"/>
                <a:gd name="connsiteX29" fmla="*/ 1153375 w 3298674"/>
                <a:gd name="connsiteY29" fmla="*/ 56050 h 1785965"/>
                <a:gd name="connsiteX30" fmla="*/ 1188020 w 3298674"/>
                <a:gd name="connsiteY30" fmla="*/ 46291 h 1785965"/>
                <a:gd name="connsiteX31" fmla="*/ 1204690 w 3298674"/>
                <a:gd name="connsiteY31" fmla="*/ 48291 h 1785965"/>
                <a:gd name="connsiteX32" fmla="*/ 1210560 w 3298674"/>
                <a:gd name="connsiteY32" fmla="*/ 43640 h 1785965"/>
                <a:gd name="connsiteX33" fmla="*/ 1414903 w 3298674"/>
                <a:gd name="connsiteY33" fmla="*/ 6069 h 1785965"/>
                <a:gd name="connsiteX34" fmla="*/ 2551758 w 3298674"/>
                <a:gd name="connsiteY34" fmla="*/ 249412 h 1785965"/>
                <a:gd name="connsiteX35" fmla="*/ 2690470 w 3298674"/>
                <a:gd name="connsiteY35" fmla="*/ 326515 h 1785965"/>
                <a:gd name="connsiteX36" fmla="*/ 2721066 w 3298674"/>
                <a:gd name="connsiteY36" fmla="*/ 365127 h 1785965"/>
                <a:gd name="connsiteX37" fmla="*/ 2738971 w 3298674"/>
                <a:gd name="connsiteY37" fmla="*/ 352109 h 1785965"/>
                <a:gd name="connsiteX38" fmla="*/ 2878496 w 3298674"/>
                <a:gd name="connsiteY38" fmla="*/ 304227 h 1785965"/>
                <a:gd name="connsiteX39" fmla="*/ 3295431 w 3298674"/>
                <a:gd name="connsiteY39" fmla="*/ 623840 h 17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98674" h="1785965">
                  <a:moveTo>
                    <a:pt x="3295431" y="623840"/>
                  </a:moveTo>
                  <a:cubicBezTo>
                    <a:pt x="3322306" y="827232"/>
                    <a:pt x="3179211" y="1013900"/>
                    <a:pt x="2975819" y="1040775"/>
                  </a:cubicBezTo>
                  <a:cubicBezTo>
                    <a:pt x="2797851" y="1064291"/>
                    <a:pt x="2632686" y="957673"/>
                    <a:pt x="2576172" y="794394"/>
                  </a:cubicBezTo>
                  <a:lnTo>
                    <a:pt x="2571374" y="774069"/>
                  </a:lnTo>
                  <a:lnTo>
                    <a:pt x="2565733" y="775730"/>
                  </a:lnTo>
                  <a:lnTo>
                    <a:pt x="2856119" y="1667229"/>
                  </a:lnTo>
                  <a:cubicBezTo>
                    <a:pt x="2871623" y="1714827"/>
                    <a:pt x="2845606" y="1765981"/>
                    <a:pt x="2798008" y="1781485"/>
                  </a:cubicBezTo>
                  <a:lnTo>
                    <a:pt x="2798009" y="1781484"/>
                  </a:lnTo>
                  <a:cubicBezTo>
                    <a:pt x="2750411" y="1796988"/>
                    <a:pt x="2699257" y="1770970"/>
                    <a:pt x="2683753" y="1723373"/>
                  </a:cubicBezTo>
                  <a:lnTo>
                    <a:pt x="2371959" y="766151"/>
                  </a:lnTo>
                  <a:lnTo>
                    <a:pt x="2298546" y="750436"/>
                  </a:lnTo>
                  <a:lnTo>
                    <a:pt x="2298545" y="1631560"/>
                  </a:lnTo>
                  <a:cubicBezTo>
                    <a:pt x="2298545" y="1681619"/>
                    <a:pt x="2257964" y="1722200"/>
                    <a:pt x="2207905" y="1722200"/>
                  </a:cubicBezTo>
                  <a:lnTo>
                    <a:pt x="2207906" y="1722199"/>
                  </a:lnTo>
                  <a:cubicBezTo>
                    <a:pt x="2157847" y="1722199"/>
                    <a:pt x="2117266" y="1681618"/>
                    <a:pt x="2117266" y="1631559"/>
                  </a:cubicBezTo>
                  <a:lnTo>
                    <a:pt x="2117266" y="711633"/>
                  </a:lnTo>
                  <a:lnTo>
                    <a:pt x="1342964" y="545893"/>
                  </a:lnTo>
                  <a:lnTo>
                    <a:pt x="584267" y="1448138"/>
                  </a:lnTo>
                  <a:cubicBezTo>
                    <a:pt x="552050" y="1486452"/>
                    <a:pt x="494873" y="1491393"/>
                    <a:pt x="456559" y="1459176"/>
                  </a:cubicBezTo>
                  <a:lnTo>
                    <a:pt x="456561" y="1459175"/>
                  </a:lnTo>
                  <a:cubicBezTo>
                    <a:pt x="418247" y="1426958"/>
                    <a:pt x="413306" y="1369781"/>
                    <a:pt x="445523" y="1331467"/>
                  </a:cubicBezTo>
                  <a:lnTo>
                    <a:pt x="1172181" y="467322"/>
                  </a:lnTo>
                  <a:lnTo>
                    <a:pt x="1162552" y="459864"/>
                  </a:lnTo>
                  <a:cubicBezTo>
                    <a:pt x="1126312" y="422174"/>
                    <a:pt x="1101329" y="374438"/>
                    <a:pt x="1091377" y="322488"/>
                  </a:cubicBezTo>
                  <a:lnTo>
                    <a:pt x="1091739" y="291375"/>
                  </a:lnTo>
                  <a:lnTo>
                    <a:pt x="132013" y="783470"/>
                  </a:lnTo>
                  <a:cubicBezTo>
                    <a:pt x="87469" y="806310"/>
                    <a:pt x="32842" y="788715"/>
                    <a:pt x="10002" y="744170"/>
                  </a:cubicBezTo>
                  <a:lnTo>
                    <a:pt x="10003" y="744171"/>
                  </a:lnTo>
                  <a:cubicBezTo>
                    <a:pt x="-12837" y="699626"/>
                    <a:pt x="4758" y="645000"/>
                    <a:pt x="49303" y="622159"/>
                  </a:cubicBezTo>
                  <a:lnTo>
                    <a:pt x="1153375" y="56050"/>
                  </a:lnTo>
                  <a:cubicBezTo>
                    <a:pt x="1164511" y="50340"/>
                    <a:pt x="1176278" y="47157"/>
                    <a:pt x="1188020" y="46291"/>
                  </a:cubicBezTo>
                  <a:lnTo>
                    <a:pt x="1204690" y="48291"/>
                  </a:lnTo>
                  <a:lnTo>
                    <a:pt x="1210560" y="43640"/>
                  </a:lnTo>
                  <a:cubicBezTo>
                    <a:pt x="1268879" y="5885"/>
                    <a:pt x="1341601" y="-9622"/>
                    <a:pt x="1414903" y="6069"/>
                  </a:cubicBezTo>
                  <a:lnTo>
                    <a:pt x="2551758" y="249412"/>
                  </a:lnTo>
                  <a:cubicBezTo>
                    <a:pt x="2606734" y="261180"/>
                    <a:pt x="2654230" y="288825"/>
                    <a:pt x="2690470" y="326515"/>
                  </a:cubicBezTo>
                  <a:lnTo>
                    <a:pt x="2721066" y="365127"/>
                  </a:lnTo>
                  <a:lnTo>
                    <a:pt x="2738971" y="352109"/>
                  </a:lnTo>
                  <a:cubicBezTo>
                    <a:pt x="2780568" y="327652"/>
                    <a:pt x="2827648" y="310946"/>
                    <a:pt x="2878496" y="304227"/>
                  </a:cubicBezTo>
                  <a:cubicBezTo>
                    <a:pt x="3081888" y="277352"/>
                    <a:pt x="3268557" y="420448"/>
                    <a:pt x="3295431" y="6238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56E57D98-562E-4199-A5B1-E78ABEA8D9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3552" y="4568559"/>
              <a:ext cx="1392926" cy="16171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EC7E87A3-8588-42EB-B3F1-8D77B288FE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8004" y="4446918"/>
              <a:ext cx="1467860" cy="16616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00E55DA3-9F1F-4CAA-9AB9-95FF9F706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7603" y="4378199"/>
              <a:ext cx="1352805" cy="16895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3846DBD-0EDC-494E-B44E-07A52D0F9033}"/>
              </a:ext>
            </a:extLst>
          </p:cNvPr>
          <p:cNvGrpSpPr/>
          <p:nvPr/>
        </p:nvGrpSpPr>
        <p:grpSpPr>
          <a:xfrm>
            <a:off x="6254650" y="2800707"/>
            <a:ext cx="5668498" cy="3877985"/>
            <a:chOff x="6254650" y="2800707"/>
            <a:chExt cx="5668498" cy="387798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7CF5955-9808-4EDB-A99B-37C72B43ED8D}"/>
                </a:ext>
              </a:extLst>
            </p:cNvPr>
            <p:cNvGrpSpPr/>
            <p:nvPr/>
          </p:nvGrpSpPr>
          <p:grpSpPr>
            <a:xfrm>
              <a:off x="6254650" y="2800707"/>
              <a:ext cx="5668498" cy="3877985"/>
              <a:chOff x="6254650" y="2851041"/>
              <a:chExt cx="5668498" cy="3877985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4CC4F5-9674-4CA7-B5EF-1D26260F1EE2}"/>
                  </a:ext>
                </a:extLst>
              </p:cNvPr>
              <p:cNvSpPr txBox="1"/>
              <p:nvPr/>
            </p:nvSpPr>
            <p:spPr>
              <a:xfrm>
                <a:off x="6254650" y="2851041"/>
                <a:ext cx="5668498" cy="3877985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bg1"/>
                  </a:buClr>
                  <a:buSzPct val="100000"/>
                  <a:buFont typeface="+mj-lt"/>
                  <a:buAutoNum type="arabicPeriod" startAt="6"/>
                </a:pPr>
                <a:r>
                  <a:rPr lang="ko-KR" altLang="en-US" sz="18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밀쳐짐 정도와 데미지는 </a:t>
                </a:r>
                <a:r>
                  <a:rPr lang="en-US" altLang="ko-KR" sz="1800" b="1" dirty="0" err="1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Aphelios_DataBase</a:t>
                </a:r>
                <a:r>
                  <a:rPr lang="en-US" altLang="ko-KR" sz="1800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참조</a:t>
                </a:r>
                <a:endPara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342900" indent="-342900">
                  <a:buClr>
                    <a:schemeClr val="bg1"/>
                  </a:buClr>
                  <a:buSzPct val="100000"/>
                  <a:buFont typeface="+mj-lt"/>
                  <a:buAutoNum type="arabicPeriod" startAt="6"/>
                </a:pPr>
                <a:endParaRPr lang="en-US" altLang="ko-KR" sz="1800" b="1" dirty="0">
                  <a:solidFill>
                    <a:srgbClr val="00B0F0"/>
                  </a:solidFill>
                </a:endParaRPr>
              </a:p>
              <a:p>
                <a:pPr marL="342900" indent="-342900">
                  <a:buClr>
                    <a:schemeClr val="bg1"/>
                  </a:buClr>
                  <a:buSzPct val="100000"/>
                  <a:buFont typeface="+mj-lt"/>
                  <a:buAutoNum type="arabicPeriod" startAt="6"/>
                </a:pPr>
                <a:endParaRPr lang="en-US" altLang="ko-KR" sz="1800" dirty="0">
                  <a:solidFill>
                    <a:schemeClr val="bg1"/>
                  </a:solidFill>
                </a:endParaRPr>
              </a:p>
              <a:p>
                <a:pPr>
                  <a:buSzPct val="110000"/>
                </a:pPr>
                <a:endParaRPr lang="en-US" altLang="ko-KR" sz="1600" b="1" i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B7EDCE20-A652-4D43-AE85-FE0E07F623DC}"/>
                  </a:ext>
                </a:extLst>
              </p:cNvPr>
              <p:cNvSpPr/>
              <p:nvPr/>
            </p:nvSpPr>
            <p:spPr>
              <a:xfrm>
                <a:off x="6334537" y="3983902"/>
                <a:ext cx="5522618" cy="2628908"/>
              </a:xfrm>
              <a:prstGeom prst="roundRect">
                <a:avLst>
                  <a:gd name="adj" fmla="val 7247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7C0B7378-88E8-4F1D-B4E8-449C48D46E2C}"/>
                  </a:ext>
                </a:extLst>
              </p:cNvPr>
              <p:cNvCxnSpPr>
                <a:stCxn id="75" idx="0"/>
                <a:endCxn id="74" idx="2"/>
              </p:cNvCxnSpPr>
              <p:nvPr/>
            </p:nvCxnSpPr>
            <p:spPr>
              <a:xfrm flipH="1">
                <a:off x="9088899" y="3983902"/>
                <a:ext cx="6947" cy="27451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169BAD3-3B55-4BBD-A446-E188C60A2757}"/>
                </a:ext>
              </a:extLst>
            </p:cNvPr>
            <p:cNvGrpSpPr/>
            <p:nvPr/>
          </p:nvGrpSpPr>
          <p:grpSpPr>
            <a:xfrm>
              <a:off x="7365514" y="5888725"/>
              <a:ext cx="1454535" cy="340561"/>
              <a:chOff x="7221440" y="5662990"/>
              <a:chExt cx="1454535" cy="340561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404D5946-E9FA-4D62-8579-E831E7885E15}"/>
                  </a:ext>
                </a:extLst>
              </p:cNvPr>
              <p:cNvGrpSpPr/>
              <p:nvPr/>
            </p:nvGrpSpPr>
            <p:grpSpPr>
              <a:xfrm>
                <a:off x="7221440" y="5662990"/>
                <a:ext cx="1454535" cy="340561"/>
                <a:chOff x="7221440" y="5662990"/>
                <a:chExt cx="1454535" cy="340561"/>
              </a:xfrm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BC903CC3-315E-4E4B-B1D0-E06ECB9FC82E}"/>
                    </a:ext>
                  </a:extLst>
                </p:cNvPr>
                <p:cNvSpPr/>
                <p:nvPr/>
              </p:nvSpPr>
              <p:spPr>
                <a:xfrm>
                  <a:off x="7221440" y="5662990"/>
                  <a:ext cx="1452357" cy="340561"/>
                </a:xfrm>
                <a:prstGeom prst="roundRect">
                  <a:avLst>
                    <a:gd name="adj" fmla="val 27854"/>
                  </a:avLst>
                </a:prstGeom>
                <a:solidFill>
                  <a:srgbClr val="00B0F0">
                    <a:alpha val="77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A997CD9A-6320-4EAF-9D4F-F61E7C45FCA5}"/>
                    </a:ext>
                  </a:extLst>
                </p:cNvPr>
                <p:cNvSpPr/>
                <p:nvPr/>
              </p:nvSpPr>
              <p:spPr>
                <a:xfrm>
                  <a:off x="7719302" y="5662990"/>
                  <a:ext cx="956673" cy="340561"/>
                </a:xfrm>
                <a:custGeom>
                  <a:avLst/>
                  <a:gdLst>
                    <a:gd name="connsiteX0" fmla="*/ 0 w 920238"/>
                    <a:gd name="connsiteY0" fmla="*/ 0 h 340561"/>
                    <a:gd name="connsiteX1" fmla="*/ 154185 w 920238"/>
                    <a:gd name="connsiteY1" fmla="*/ 0 h 340561"/>
                    <a:gd name="connsiteX2" fmla="*/ 338137 w 920238"/>
                    <a:gd name="connsiteY2" fmla="*/ 0 h 340561"/>
                    <a:gd name="connsiteX3" fmla="*/ 825378 w 920238"/>
                    <a:gd name="connsiteY3" fmla="*/ 0 h 340561"/>
                    <a:gd name="connsiteX4" fmla="*/ 920238 w 920238"/>
                    <a:gd name="connsiteY4" fmla="*/ 94860 h 340561"/>
                    <a:gd name="connsiteX5" fmla="*/ 920238 w 920238"/>
                    <a:gd name="connsiteY5" fmla="*/ 245701 h 340561"/>
                    <a:gd name="connsiteX6" fmla="*/ 825378 w 920238"/>
                    <a:gd name="connsiteY6" fmla="*/ 340561 h 340561"/>
                    <a:gd name="connsiteX7" fmla="*/ 338137 w 920238"/>
                    <a:gd name="connsiteY7" fmla="*/ 340561 h 340561"/>
                    <a:gd name="connsiteX8" fmla="*/ 154185 w 920238"/>
                    <a:gd name="connsiteY8" fmla="*/ 340561 h 340561"/>
                    <a:gd name="connsiteX9" fmla="*/ 0 w 920238"/>
                    <a:gd name="connsiteY9" fmla="*/ 340561 h 340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20238" h="340561">
                      <a:moveTo>
                        <a:pt x="0" y="0"/>
                      </a:moveTo>
                      <a:lnTo>
                        <a:pt x="154185" y="0"/>
                      </a:lnTo>
                      <a:lnTo>
                        <a:pt x="338137" y="0"/>
                      </a:lnTo>
                      <a:lnTo>
                        <a:pt x="825378" y="0"/>
                      </a:lnTo>
                      <a:cubicBezTo>
                        <a:pt x="877768" y="0"/>
                        <a:pt x="920238" y="42470"/>
                        <a:pt x="920238" y="94860"/>
                      </a:cubicBezTo>
                      <a:lnTo>
                        <a:pt x="920238" y="245701"/>
                      </a:lnTo>
                      <a:cubicBezTo>
                        <a:pt x="920238" y="298091"/>
                        <a:pt x="877768" y="340561"/>
                        <a:pt x="825378" y="340561"/>
                      </a:cubicBezTo>
                      <a:lnTo>
                        <a:pt x="338137" y="340561"/>
                      </a:lnTo>
                      <a:lnTo>
                        <a:pt x="154185" y="340561"/>
                      </a:lnTo>
                      <a:lnTo>
                        <a:pt x="0" y="340561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819A362C-5598-449D-87E4-F6227F92A479}"/>
                  </a:ext>
                </a:extLst>
              </p:cNvPr>
              <p:cNvSpPr/>
              <p:nvPr/>
            </p:nvSpPr>
            <p:spPr>
              <a:xfrm>
                <a:off x="8170344" y="5662990"/>
                <a:ext cx="503453" cy="340561"/>
              </a:xfrm>
              <a:custGeom>
                <a:avLst/>
                <a:gdLst>
                  <a:gd name="connsiteX0" fmla="*/ 0 w 503453"/>
                  <a:gd name="connsiteY0" fmla="*/ 0 h 340561"/>
                  <a:gd name="connsiteX1" fmla="*/ 64095 w 503453"/>
                  <a:gd name="connsiteY1" fmla="*/ 0 h 340561"/>
                  <a:gd name="connsiteX2" fmla="*/ 101729 w 503453"/>
                  <a:gd name="connsiteY2" fmla="*/ 0 h 340561"/>
                  <a:gd name="connsiteX3" fmla="*/ 140565 w 503453"/>
                  <a:gd name="connsiteY3" fmla="*/ 0 h 340561"/>
                  <a:gd name="connsiteX4" fmla="*/ 343112 w 503453"/>
                  <a:gd name="connsiteY4" fmla="*/ 0 h 340561"/>
                  <a:gd name="connsiteX5" fmla="*/ 408593 w 503453"/>
                  <a:gd name="connsiteY5" fmla="*/ 0 h 340561"/>
                  <a:gd name="connsiteX6" fmla="*/ 503453 w 503453"/>
                  <a:gd name="connsiteY6" fmla="*/ 94860 h 340561"/>
                  <a:gd name="connsiteX7" fmla="*/ 503453 w 503453"/>
                  <a:gd name="connsiteY7" fmla="*/ 245701 h 340561"/>
                  <a:gd name="connsiteX8" fmla="*/ 408593 w 503453"/>
                  <a:gd name="connsiteY8" fmla="*/ 340561 h 340561"/>
                  <a:gd name="connsiteX9" fmla="*/ 343112 w 503453"/>
                  <a:gd name="connsiteY9" fmla="*/ 340561 h 340561"/>
                  <a:gd name="connsiteX10" fmla="*/ 140565 w 503453"/>
                  <a:gd name="connsiteY10" fmla="*/ 340561 h 340561"/>
                  <a:gd name="connsiteX11" fmla="*/ 101729 w 503453"/>
                  <a:gd name="connsiteY11" fmla="*/ 340561 h 340561"/>
                  <a:gd name="connsiteX12" fmla="*/ 64095 w 503453"/>
                  <a:gd name="connsiteY12" fmla="*/ 340561 h 340561"/>
                  <a:gd name="connsiteX13" fmla="*/ 0 w 503453"/>
                  <a:gd name="connsiteY13" fmla="*/ 340561 h 34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3453" h="340561">
                    <a:moveTo>
                      <a:pt x="0" y="0"/>
                    </a:moveTo>
                    <a:lnTo>
                      <a:pt x="64095" y="0"/>
                    </a:lnTo>
                    <a:lnTo>
                      <a:pt x="101729" y="0"/>
                    </a:lnTo>
                    <a:lnTo>
                      <a:pt x="140565" y="0"/>
                    </a:lnTo>
                    <a:lnTo>
                      <a:pt x="343112" y="0"/>
                    </a:lnTo>
                    <a:lnTo>
                      <a:pt x="408593" y="0"/>
                    </a:lnTo>
                    <a:cubicBezTo>
                      <a:pt x="460983" y="0"/>
                      <a:pt x="503453" y="42470"/>
                      <a:pt x="503453" y="94860"/>
                    </a:cubicBezTo>
                    <a:lnTo>
                      <a:pt x="503453" y="245701"/>
                    </a:lnTo>
                    <a:cubicBezTo>
                      <a:pt x="503453" y="298091"/>
                      <a:pt x="460983" y="340561"/>
                      <a:pt x="408593" y="340561"/>
                    </a:cubicBezTo>
                    <a:lnTo>
                      <a:pt x="343112" y="340561"/>
                    </a:lnTo>
                    <a:lnTo>
                      <a:pt x="140565" y="340561"/>
                    </a:lnTo>
                    <a:lnTo>
                      <a:pt x="101729" y="340561"/>
                    </a:lnTo>
                    <a:lnTo>
                      <a:pt x="64095" y="340561"/>
                    </a:lnTo>
                    <a:lnTo>
                      <a:pt x="0" y="340561"/>
                    </a:lnTo>
                    <a:close/>
                  </a:path>
                </a:pathLst>
              </a:custGeom>
              <a:solidFill>
                <a:srgbClr val="66FFFF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C147E6E-35AE-4572-9B8D-B51009CF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316614" y="5856587"/>
              <a:ext cx="580152" cy="580152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CFA86C2-A515-4EB8-B1B4-713299281B4D}"/>
                </a:ext>
              </a:extLst>
            </p:cNvPr>
            <p:cNvGrpSpPr/>
            <p:nvPr/>
          </p:nvGrpSpPr>
          <p:grpSpPr>
            <a:xfrm>
              <a:off x="7362318" y="5386751"/>
              <a:ext cx="482460" cy="441260"/>
              <a:chOff x="7362318" y="5386751"/>
              <a:chExt cx="482460" cy="441260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CAEE8190-BE40-43A7-81C3-822A7EEA23F8}"/>
                  </a:ext>
                </a:extLst>
              </p:cNvPr>
              <p:cNvSpPr/>
              <p:nvPr/>
            </p:nvSpPr>
            <p:spPr>
              <a:xfrm>
                <a:off x="7362318" y="5386751"/>
                <a:ext cx="441260" cy="4412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B5CE684-D8A1-4FE3-AA2B-EE912B5D0AEF}"/>
                  </a:ext>
                </a:extLst>
              </p:cNvPr>
              <p:cNvSpPr txBox="1"/>
              <p:nvPr/>
            </p:nvSpPr>
            <p:spPr>
              <a:xfrm>
                <a:off x="7368778" y="5459041"/>
                <a:ext cx="476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0.5s</a:t>
                </a:r>
                <a:endParaRPr lang="ko-KR" altLang="en-US" sz="1200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28CE236-0F3E-40C6-A3B2-3A8066B53EE6}"/>
                </a:ext>
              </a:extLst>
            </p:cNvPr>
            <p:cNvGrpSpPr/>
            <p:nvPr/>
          </p:nvGrpSpPr>
          <p:grpSpPr>
            <a:xfrm>
              <a:off x="7872398" y="5386751"/>
              <a:ext cx="482460" cy="441260"/>
              <a:chOff x="7362318" y="5386751"/>
              <a:chExt cx="482460" cy="441260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3FBD56C3-DB0E-488A-AA30-64F0FD4D5652}"/>
                  </a:ext>
                </a:extLst>
              </p:cNvPr>
              <p:cNvSpPr/>
              <p:nvPr/>
            </p:nvSpPr>
            <p:spPr>
              <a:xfrm>
                <a:off x="7362318" y="5386751"/>
                <a:ext cx="441260" cy="4412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BF7185D-C946-4A9A-8C6B-F99C2AE571F4}"/>
                  </a:ext>
                </a:extLst>
              </p:cNvPr>
              <p:cNvSpPr txBox="1"/>
              <p:nvPr/>
            </p:nvSpPr>
            <p:spPr>
              <a:xfrm>
                <a:off x="7368778" y="5459041"/>
                <a:ext cx="476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1.0s</a:t>
                </a:r>
                <a:endParaRPr lang="ko-KR" altLang="en-US" sz="12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5B5CA12-D0A3-429F-B9C6-F6B1B4D2A9BC}"/>
                </a:ext>
              </a:extLst>
            </p:cNvPr>
            <p:cNvGrpSpPr/>
            <p:nvPr/>
          </p:nvGrpSpPr>
          <p:grpSpPr>
            <a:xfrm>
              <a:off x="8382478" y="5386751"/>
              <a:ext cx="482460" cy="441260"/>
              <a:chOff x="7362318" y="5386751"/>
              <a:chExt cx="482460" cy="44126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DA3D025D-C73F-4D51-AAB8-99F1B2DCFB0C}"/>
                  </a:ext>
                </a:extLst>
              </p:cNvPr>
              <p:cNvSpPr/>
              <p:nvPr/>
            </p:nvSpPr>
            <p:spPr>
              <a:xfrm>
                <a:off x="7362318" y="5386751"/>
                <a:ext cx="441260" cy="4412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070BE4C-E2DF-43E5-8DA0-30A2AB0E27B8}"/>
                  </a:ext>
                </a:extLst>
              </p:cNvPr>
              <p:cNvSpPr txBox="1"/>
              <p:nvPr/>
            </p:nvSpPr>
            <p:spPr>
              <a:xfrm>
                <a:off x="7368778" y="5459041"/>
                <a:ext cx="476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1.5s</a:t>
                </a:r>
                <a:endParaRPr lang="ko-KR" altLang="en-US" sz="1200" dirty="0"/>
              </a:p>
            </p:txBody>
          </p:sp>
        </p:grp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692AFDD1-F3C5-4C74-856E-8A89AA9B7D53}"/>
                </a:ext>
              </a:extLst>
            </p:cNvPr>
            <p:cNvSpPr/>
            <p:nvPr/>
          </p:nvSpPr>
          <p:spPr>
            <a:xfrm>
              <a:off x="8866335" y="5011032"/>
              <a:ext cx="55613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7C2D8E-4680-4BA4-B85D-F43D697ADF03}"/>
                </a:ext>
              </a:extLst>
            </p:cNvPr>
            <p:cNvSpPr txBox="1"/>
            <p:nvPr/>
          </p:nvSpPr>
          <p:spPr>
            <a:xfrm>
              <a:off x="7419017" y="5917889"/>
              <a:ext cx="4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1m</a:t>
              </a:r>
              <a:endParaRPr lang="ko-KR" altLang="en-US" sz="12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991C49-2239-4DC7-AF6B-687E6230F25B}"/>
                </a:ext>
              </a:extLst>
            </p:cNvPr>
            <p:cNvSpPr txBox="1"/>
            <p:nvPr/>
          </p:nvSpPr>
          <p:spPr>
            <a:xfrm>
              <a:off x="7885208" y="5921862"/>
              <a:ext cx="4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2m</a:t>
              </a:r>
              <a:endParaRPr lang="ko-KR" altLang="en-US" sz="1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D3E7015-F54C-441A-9D0C-D732E5AFC72D}"/>
                </a:ext>
              </a:extLst>
            </p:cNvPr>
            <p:cNvSpPr txBox="1"/>
            <p:nvPr/>
          </p:nvSpPr>
          <p:spPr>
            <a:xfrm>
              <a:off x="8351399" y="5925835"/>
              <a:ext cx="4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4m</a:t>
              </a:r>
              <a:endParaRPr lang="ko-KR" alt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EFFB66-3466-4597-8995-9E3313462ECB}"/>
                </a:ext>
              </a:extLst>
            </p:cNvPr>
            <p:cNvSpPr txBox="1"/>
            <p:nvPr/>
          </p:nvSpPr>
          <p:spPr>
            <a:xfrm>
              <a:off x="10007150" y="5854733"/>
              <a:ext cx="1134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0s ~ 0.5s </a:t>
              </a:r>
              <a:endParaRPr lang="ko-KR" altLang="en-US" sz="1200" b="1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D2A57E1-1980-4C66-B1FA-8C4F8FE9BEF8}"/>
                </a:ext>
              </a:extLst>
            </p:cNvPr>
            <p:cNvGrpSpPr/>
            <p:nvPr/>
          </p:nvGrpSpPr>
          <p:grpSpPr>
            <a:xfrm>
              <a:off x="9465070" y="4959751"/>
              <a:ext cx="2013861" cy="851263"/>
              <a:chOff x="9791861" y="5387631"/>
              <a:chExt cx="1211511" cy="512108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ECA9225-20CA-485E-B6B6-46DE21917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20000"/>
              </a:blip>
              <a:stretch>
                <a:fillRect/>
              </a:stretch>
            </p:blipFill>
            <p:spPr>
              <a:xfrm>
                <a:off x="9791861" y="5704650"/>
                <a:ext cx="195089" cy="195089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D9F8938F-E60C-45E9-8BAB-4BDC58061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35000"/>
              </a:blip>
              <a:stretch>
                <a:fillRect/>
              </a:stretch>
            </p:blipFill>
            <p:spPr>
              <a:xfrm>
                <a:off x="9949805" y="5643685"/>
                <a:ext cx="256054" cy="256054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02C436E5-473C-4913-B624-74D4EFD64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70000"/>
              </a:blip>
              <a:stretch>
                <a:fillRect/>
              </a:stretch>
            </p:blipFill>
            <p:spPr>
              <a:xfrm>
                <a:off x="10168714" y="5533947"/>
                <a:ext cx="365792" cy="365792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035AC206-93DA-46F5-9558-92E3ACCF2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97360" y="5387631"/>
                <a:ext cx="506012" cy="512108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283048-ECA5-484C-886B-8EA26B1F006A}"/>
                </a:ext>
              </a:extLst>
            </p:cNvPr>
            <p:cNvSpPr txBox="1"/>
            <p:nvPr/>
          </p:nvSpPr>
          <p:spPr>
            <a:xfrm>
              <a:off x="9381901" y="5577834"/>
              <a:ext cx="565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</a:t>
              </a:r>
              <a:endParaRPr lang="ko-KR" altLang="en-US" sz="9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7DBF801-1638-4923-8F07-E8FDAC628628}"/>
                </a:ext>
              </a:extLst>
            </p:cNvPr>
            <p:cNvSpPr txBox="1"/>
            <p:nvPr/>
          </p:nvSpPr>
          <p:spPr>
            <a:xfrm>
              <a:off x="10699546" y="5482124"/>
              <a:ext cx="565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</a:t>
              </a:r>
              <a:endParaRPr lang="ko-KR" altLang="en-US" sz="900" dirty="0"/>
            </a:p>
          </p:txBody>
        </p:sp>
        <p:sp>
          <p:nvSpPr>
            <p:cNvPr id="59" name="원호 58">
              <a:extLst>
                <a:ext uri="{FF2B5EF4-FFF2-40B4-BE49-F238E27FC236}">
                  <a16:creationId xmlns:a16="http://schemas.microsoft.com/office/drawing/2014/main" id="{EDADD8DF-A44C-41A1-962B-4A6950656022}"/>
                </a:ext>
              </a:extLst>
            </p:cNvPr>
            <p:cNvSpPr/>
            <p:nvPr/>
          </p:nvSpPr>
          <p:spPr>
            <a:xfrm rot="8004033">
              <a:off x="9116604" y="3689346"/>
              <a:ext cx="2402773" cy="25408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8A5C929-F8C7-4DE5-866B-E9072A836C16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415A737-35CF-4EAA-967B-C3CA8015E241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기능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86A51F1-E911-46D2-940B-6CABD6964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ED8E251D-0B28-4207-AAE0-4EBA335536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991" y="775133"/>
            <a:ext cx="5779509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5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8D05CA-987C-464B-8C76-DB9C9EB2665B}"/>
              </a:ext>
            </a:extLst>
          </p:cNvPr>
          <p:cNvSpPr/>
          <p:nvPr/>
        </p:nvSpPr>
        <p:spPr>
          <a:xfrm>
            <a:off x="-1" y="-10622"/>
            <a:ext cx="12192000" cy="6868622"/>
          </a:xfrm>
          <a:prstGeom prst="rect">
            <a:avLst/>
          </a:prstGeom>
          <a:solidFill>
            <a:srgbClr val="FF5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E5950C-20EE-4257-924F-2012680636C2}"/>
              </a:ext>
            </a:extLst>
          </p:cNvPr>
          <p:cNvGrpSpPr/>
          <p:nvPr/>
        </p:nvGrpSpPr>
        <p:grpSpPr>
          <a:xfrm>
            <a:off x="6169116" y="2818951"/>
            <a:ext cx="5756861" cy="3847207"/>
            <a:chOff x="6166295" y="2819364"/>
            <a:chExt cx="5756861" cy="3847207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E324DF4-EC29-41DB-A8C7-0D4F75609250}"/>
                </a:ext>
              </a:extLst>
            </p:cNvPr>
            <p:cNvGrpSpPr/>
            <p:nvPr/>
          </p:nvGrpSpPr>
          <p:grpSpPr>
            <a:xfrm>
              <a:off x="6166295" y="2819364"/>
              <a:ext cx="5756861" cy="3847207"/>
              <a:chOff x="6187477" y="2819268"/>
              <a:chExt cx="5756861" cy="3847207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A986173-50C3-46D7-AC37-2C2BFAFBB930}"/>
                  </a:ext>
                </a:extLst>
              </p:cNvPr>
              <p:cNvSpPr txBox="1"/>
              <p:nvPr/>
            </p:nvSpPr>
            <p:spPr>
              <a:xfrm>
                <a:off x="6275840" y="2819268"/>
                <a:ext cx="5668498" cy="3847207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4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활성화된 무기의 기믹을 비활성화 하려면 무기를 </a:t>
                </a:r>
                <a:endPara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    </a:t>
                </a:r>
                <a:r>
                  <a:rPr lang="ko-KR" altLang="en-US" b="1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강제 회수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해야만 한다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pPr marL="342900" indent="-342900">
                  <a:buFont typeface="+mj-lt"/>
                  <a:buAutoNum type="arabicPeriod" startAt="4"/>
                </a:pP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26022F9F-35E3-4791-9369-6C673EF0A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187477" y="4910985"/>
                <a:ext cx="1336227" cy="1336227"/>
              </a:xfrm>
              <a:prstGeom prst="rect">
                <a:avLst/>
              </a:prstGeom>
            </p:spPr>
          </p:pic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40E88F55-FCE0-494E-B902-20D77CF10689}"/>
                  </a:ext>
                </a:extLst>
              </p:cNvPr>
              <p:cNvSpPr/>
              <p:nvPr/>
            </p:nvSpPr>
            <p:spPr>
              <a:xfrm rot="14767708">
                <a:off x="7359050" y="4785496"/>
                <a:ext cx="1744240" cy="1345100"/>
              </a:xfrm>
              <a:custGeom>
                <a:avLst/>
                <a:gdLst>
                  <a:gd name="connsiteX0" fmla="*/ 3215703 w 3247573"/>
                  <a:gd name="connsiteY0" fmla="*/ 1947071 h 2504420"/>
                  <a:gd name="connsiteX1" fmla="*/ 2725674 w 3247573"/>
                  <a:gd name="connsiteY1" fmla="*/ 2136437 h 2504420"/>
                  <a:gd name="connsiteX2" fmla="*/ 2510271 w 3247573"/>
                  <a:gd name="connsiteY2" fmla="*/ 1862011 h 2504420"/>
                  <a:gd name="connsiteX3" fmla="*/ 2508739 w 3247573"/>
                  <a:gd name="connsiteY3" fmla="*/ 1843050 h 2504420"/>
                  <a:gd name="connsiteX4" fmla="*/ 2507741 w 3247573"/>
                  <a:gd name="connsiteY4" fmla="*/ 1843677 h 2504420"/>
                  <a:gd name="connsiteX5" fmla="*/ 2352293 w 3247573"/>
                  <a:gd name="connsiteY5" fmla="*/ 1855800 h 2504420"/>
                  <a:gd name="connsiteX6" fmla="*/ 2335618 w 3247573"/>
                  <a:gd name="connsiteY6" fmla="*/ 1850345 h 2504420"/>
                  <a:gd name="connsiteX7" fmla="*/ 1911172 w 3247573"/>
                  <a:gd name="connsiteY7" fmla="*/ 1918091 h 2504420"/>
                  <a:gd name="connsiteX8" fmla="*/ 1911171 w 3247573"/>
                  <a:gd name="connsiteY8" fmla="*/ 2413780 h 2504420"/>
                  <a:gd name="connsiteX9" fmla="*/ 1904048 w 3247573"/>
                  <a:gd name="connsiteY9" fmla="*/ 2449061 h 2504420"/>
                  <a:gd name="connsiteX10" fmla="*/ 1820531 w 3247573"/>
                  <a:gd name="connsiteY10" fmla="*/ 2504420 h 2504420"/>
                  <a:gd name="connsiteX11" fmla="*/ 1820532 w 3247573"/>
                  <a:gd name="connsiteY11" fmla="*/ 2504419 h 2504420"/>
                  <a:gd name="connsiteX12" fmla="*/ 1729892 w 3247573"/>
                  <a:gd name="connsiteY12" fmla="*/ 2413779 h 2504420"/>
                  <a:gd name="connsiteX13" fmla="*/ 1729892 w 3247573"/>
                  <a:gd name="connsiteY13" fmla="*/ 1864176 h 2504420"/>
                  <a:gd name="connsiteX14" fmla="*/ 1737015 w 3247573"/>
                  <a:gd name="connsiteY14" fmla="*/ 1828895 h 2504420"/>
                  <a:gd name="connsiteX15" fmla="*/ 1739687 w 3247573"/>
                  <a:gd name="connsiteY15" fmla="*/ 1824932 h 2504420"/>
                  <a:gd name="connsiteX16" fmla="*/ 1739975 w 3247573"/>
                  <a:gd name="connsiteY16" fmla="*/ 1817902 h 2504420"/>
                  <a:gd name="connsiteX17" fmla="*/ 1813723 w 3247573"/>
                  <a:gd name="connsiteY17" fmla="*/ 1750072 h 2504420"/>
                  <a:gd name="connsiteX18" fmla="*/ 2023937 w 3247573"/>
                  <a:gd name="connsiteY18" fmla="*/ 1716519 h 2504420"/>
                  <a:gd name="connsiteX19" fmla="*/ 1236879 w 3247573"/>
                  <a:gd name="connsiteY19" fmla="*/ 1368210 h 2504420"/>
                  <a:gd name="connsiteX20" fmla="*/ 1205996 w 3247573"/>
                  <a:gd name="connsiteY20" fmla="*/ 1350646 h 2504420"/>
                  <a:gd name="connsiteX21" fmla="*/ 1201069 w 3247573"/>
                  <a:gd name="connsiteY21" fmla="*/ 1351705 h 2504420"/>
                  <a:gd name="connsiteX22" fmla="*/ 598367 w 3247573"/>
                  <a:gd name="connsiteY22" fmla="*/ 1359251 h 2504420"/>
                  <a:gd name="connsiteX23" fmla="*/ 536547 w 3247573"/>
                  <a:gd name="connsiteY23" fmla="*/ 1334546 h 2504420"/>
                  <a:gd name="connsiteX24" fmla="*/ 529890 w 3247573"/>
                  <a:gd name="connsiteY24" fmla="*/ 1324934 h 2504420"/>
                  <a:gd name="connsiteX25" fmla="*/ 516240 w 3247573"/>
                  <a:gd name="connsiteY25" fmla="*/ 1318408 h 2504420"/>
                  <a:gd name="connsiteX26" fmla="*/ 34675 w 3247573"/>
                  <a:gd name="connsiteY26" fmla="*/ 955914 h 2504420"/>
                  <a:gd name="connsiteX27" fmla="*/ 17492 w 3247573"/>
                  <a:gd name="connsiteY27" fmla="*/ 834108 h 2504420"/>
                  <a:gd name="connsiteX28" fmla="*/ 139299 w 3247573"/>
                  <a:gd name="connsiteY28" fmla="*/ 816924 h 2504420"/>
                  <a:gd name="connsiteX29" fmla="*/ 620864 w 3247573"/>
                  <a:gd name="connsiteY29" fmla="*/ 1179418 h 2504420"/>
                  <a:gd name="connsiteX30" fmla="*/ 625759 w 3247573"/>
                  <a:gd name="connsiteY30" fmla="*/ 1184928 h 2504420"/>
                  <a:gd name="connsiteX31" fmla="*/ 1086624 w 3247573"/>
                  <a:gd name="connsiteY31" fmla="*/ 1179158 h 2504420"/>
                  <a:gd name="connsiteX32" fmla="*/ 1075243 w 3247573"/>
                  <a:gd name="connsiteY32" fmla="*/ 1115372 h 2504420"/>
                  <a:gd name="connsiteX33" fmla="*/ 1098496 w 3247573"/>
                  <a:gd name="connsiteY33" fmla="*/ 1010112 h 2504420"/>
                  <a:gd name="connsiteX34" fmla="*/ 1098497 w 3247573"/>
                  <a:gd name="connsiteY34" fmla="*/ 1010113 h 2504420"/>
                  <a:gd name="connsiteX35" fmla="*/ 1118886 w 3247573"/>
                  <a:gd name="connsiteY35" fmla="*/ 981301 h 2504420"/>
                  <a:gd name="connsiteX36" fmla="*/ 716779 w 3247573"/>
                  <a:gd name="connsiteY36" fmla="*/ 763877 h 2504420"/>
                  <a:gd name="connsiteX37" fmla="*/ 674794 w 3247573"/>
                  <a:gd name="connsiteY37" fmla="*/ 712212 h 2504420"/>
                  <a:gd name="connsiteX38" fmla="*/ 673768 w 3247573"/>
                  <a:gd name="connsiteY38" fmla="*/ 701737 h 2504420"/>
                  <a:gd name="connsiteX39" fmla="*/ 673323 w 3247573"/>
                  <a:gd name="connsiteY39" fmla="*/ 701457 h 2504420"/>
                  <a:gd name="connsiteX40" fmla="*/ 653350 w 3247573"/>
                  <a:gd name="connsiteY40" fmla="*/ 673276 h 2504420"/>
                  <a:gd name="connsiteX41" fmla="*/ 409039 w 3247573"/>
                  <a:gd name="connsiteY41" fmla="*/ 122261 h 2504420"/>
                  <a:gd name="connsiteX42" fmla="*/ 453299 w 3247573"/>
                  <a:gd name="connsiteY42" fmla="*/ 7487 h 2504420"/>
                  <a:gd name="connsiteX43" fmla="*/ 568073 w 3247573"/>
                  <a:gd name="connsiteY43" fmla="*/ 51747 h 2504420"/>
                  <a:gd name="connsiteX44" fmla="*/ 812385 w 3247573"/>
                  <a:gd name="connsiteY44" fmla="*/ 602763 h 2504420"/>
                  <a:gd name="connsiteX45" fmla="*/ 816172 w 3247573"/>
                  <a:gd name="connsiteY45" fmla="*/ 619851 h 2504420"/>
                  <a:gd name="connsiteX46" fmla="*/ 1264639 w 3247573"/>
                  <a:gd name="connsiteY46" fmla="*/ 862343 h 2504420"/>
                  <a:gd name="connsiteX47" fmla="*/ 1299039 w 3247573"/>
                  <a:gd name="connsiteY47" fmla="*/ 852703 h 2504420"/>
                  <a:gd name="connsiteX48" fmla="*/ 1456595 w 3247573"/>
                  <a:gd name="connsiteY48" fmla="*/ 871730 h 2504420"/>
                  <a:gd name="connsiteX49" fmla="*/ 2227454 w 3247573"/>
                  <a:gd name="connsiteY49" fmla="*/ 1212869 h 2504420"/>
                  <a:gd name="connsiteX50" fmla="*/ 1786955 w 3247573"/>
                  <a:gd name="connsiteY50" fmla="*/ 602557 h 2504420"/>
                  <a:gd name="connsiteX51" fmla="*/ 1807405 w 3247573"/>
                  <a:gd name="connsiteY51" fmla="*/ 476014 h 2504420"/>
                  <a:gd name="connsiteX52" fmla="*/ 1807404 w 3247573"/>
                  <a:gd name="connsiteY52" fmla="*/ 476016 h 2504420"/>
                  <a:gd name="connsiteX53" fmla="*/ 1933947 w 3247573"/>
                  <a:gd name="connsiteY53" fmla="*/ 496465 h 2504420"/>
                  <a:gd name="connsiteX54" fmla="*/ 2561535 w 3247573"/>
                  <a:gd name="connsiteY54" fmla="*/ 1365988 h 2504420"/>
                  <a:gd name="connsiteX55" fmla="*/ 2567544 w 3247573"/>
                  <a:gd name="connsiteY55" fmla="*/ 1369406 h 2504420"/>
                  <a:gd name="connsiteX56" fmla="*/ 2663103 w 3247573"/>
                  <a:gd name="connsiteY56" fmla="*/ 1492611 h 2504420"/>
                  <a:gd name="connsiteX57" fmla="*/ 2663310 w 3247573"/>
                  <a:gd name="connsiteY57" fmla="*/ 1493772 h 2504420"/>
                  <a:gd name="connsiteX58" fmla="*/ 2678375 w 3247573"/>
                  <a:gd name="connsiteY58" fmla="*/ 1482155 h 2504420"/>
                  <a:gd name="connsiteX59" fmla="*/ 3026337 w 3247573"/>
                  <a:gd name="connsiteY59" fmla="*/ 1457043 h 2504420"/>
                  <a:gd name="connsiteX60" fmla="*/ 3215703 w 3247573"/>
                  <a:gd name="connsiteY60" fmla="*/ 1947071 h 250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247573" h="2504420">
                    <a:moveTo>
                      <a:pt x="3215703" y="1947071"/>
                    </a:moveTo>
                    <a:cubicBezTo>
                      <a:pt x="3132677" y="2134681"/>
                      <a:pt x="2913284" y="2219463"/>
                      <a:pt x="2725674" y="2136437"/>
                    </a:cubicBezTo>
                    <a:cubicBezTo>
                      <a:pt x="2608418" y="2084546"/>
                      <a:pt x="2531329" y="1979387"/>
                      <a:pt x="2510271" y="1862011"/>
                    </a:cubicBezTo>
                    <a:lnTo>
                      <a:pt x="2508739" y="1843050"/>
                    </a:lnTo>
                    <a:lnTo>
                      <a:pt x="2507741" y="1843677"/>
                    </a:lnTo>
                    <a:cubicBezTo>
                      <a:pt x="2459139" y="1862459"/>
                      <a:pt x="2405163" y="1867335"/>
                      <a:pt x="2352293" y="1855800"/>
                    </a:cubicBezTo>
                    <a:lnTo>
                      <a:pt x="2335618" y="1850345"/>
                    </a:lnTo>
                    <a:lnTo>
                      <a:pt x="1911172" y="1918091"/>
                    </a:lnTo>
                    <a:lnTo>
                      <a:pt x="1911171" y="2413780"/>
                    </a:lnTo>
                    <a:cubicBezTo>
                      <a:pt x="1911171" y="2426295"/>
                      <a:pt x="1908635" y="2438217"/>
                      <a:pt x="1904048" y="2449061"/>
                    </a:cubicBezTo>
                    <a:cubicBezTo>
                      <a:pt x="1890288" y="2481593"/>
                      <a:pt x="1858075" y="2504420"/>
                      <a:pt x="1820531" y="2504420"/>
                    </a:cubicBezTo>
                    <a:lnTo>
                      <a:pt x="1820532" y="2504419"/>
                    </a:lnTo>
                    <a:cubicBezTo>
                      <a:pt x="1770473" y="2504419"/>
                      <a:pt x="1729892" y="2463838"/>
                      <a:pt x="1729892" y="2413779"/>
                    </a:cubicBezTo>
                    <a:lnTo>
                      <a:pt x="1729892" y="1864176"/>
                    </a:lnTo>
                    <a:cubicBezTo>
                      <a:pt x="1729892" y="1851661"/>
                      <a:pt x="1732428" y="1839739"/>
                      <a:pt x="1737015" y="1828895"/>
                    </a:cubicBezTo>
                    <a:lnTo>
                      <a:pt x="1739687" y="1824932"/>
                    </a:lnTo>
                    <a:lnTo>
                      <a:pt x="1739975" y="1817902"/>
                    </a:lnTo>
                    <a:cubicBezTo>
                      <a:pt x="1748436" y="1783608"/>
                      <a:pt x="1776648" y="1755989"/>
                      <a:pt x="1813723" y="1750072"/>
                    </a:cubicBezTo>
                    <a:lnTo>
                      <a:pt x="2023937" y="1716519"/>
                    </a:lnTo>
                    <a:lnTo>
                      <a:pt x="1236879" y="1368210"/>
                    </a:lnTo>
                    <a:lnTo>
                      <a:pt x="1205996" y="1350646"/>
                    </a:lnTo>
                    <a:lnTo>
                      <a:pt x="1201069" y="1351705"/>
                    </a:lnTo>
                    <a:lnTo>
                      <a:pt x="598367" y="1359251"/>
                    </a:lnTo>
                    <a:cubicBezTo>
                      <a:pt x="574349" y="1359552"/>
                      <a:pt x="552483" y="1350089"/>
                      <a:pt x="536547" y="1334546"/>
                    </a:cubicBezTo>
                    <a:lnTo>
                      <a:pt x="529890" y="1324934"/>
                    </a:lnTo>
                    <a:lnTo>
                      <a:pt x="516240" y="1318408"/>
                    </a:lnTo>
                    <a:lnTo>
                      <a:pt x="34675" y="955914"/>
                    </a:lnTo>
                    <a:cubicBezTo>
                      <a:pt x="-3705" y="927024"/>
                      <a:pt x="-11399" y="872488"/>
                      <a:pt x="17492" y="834108"/>
                    </a:cubicBezTo>
                    <a:cubicBezTo>
                      <a:pt x="46383" y="795727"/>
                      <a:pt x="100918" y="788034"/>
                      <a:pt x="139299" y="816924"/>
                    </a:cubicBezTo>
                    <a:lnTo>
                      <a:pt x="620864" y="1179418"/>
                    </a:lnTo>
                    <a:lnTo>
                      <a:pt x="625759" y="1184928"/>
                    </a:lnTo>
                    <a:lnTo>
                      <a:pt x="1086624" y="1179158"/>
                    </a:lnTo>
                    <a:lnTo>
                      <a:pt x="1075243" y="1115372"/>
                    </a:lnTo>
                    <a:cubicBezTo>
                      <a:pt x="1075824" y="1080113"/>
                      <a:pt x="1083328" y="1044387"/>
                      <a:pt x="1098496" y="1010112"/>
                    </a:cubicBezTo>
                    <a:lnTo>
                      <a:pt x="1098497" y="1010113"/>
                    </a:lnTo>
                    <a:lnTo>
                      <a:pt x="1118886" y="981301"/>
                    </a:lnTo>
                    <a:lnTo>
                      <a:pt x="716779" y="763877"/>
                    </a:lnTo>
                    <a:cubicBezTo>
                      <a:pt x="695650" y="752452"/>
                      <a:pt x="681153" y="733545"/>
                      <a:pt x="674794" y="712212"/>
                    </a:cubicBezTo>
                    <a:lnTo>
                      <a:pt x="673768" y="701737"/>
                    </a:lnTo>
                    <a:lnTo>
                      <a:pt x="673323" y="701457"/>
                    </a:lnTo>
                    <a:cubicBezTo>
                      <a:pt x="665081" y="693728"/>
                      <a:pt x="658218" y="684255"/>
                      <a:pt x="653350" y="673276"/>
                    </a:cubicBezTo>
                    <a:lnTo>
                      <a:pt x="409039" y="122261"/>
                    </a:lnTo>
                    <a:cubicBezTo>
                      <a:pt x="389567" y="78345"/>
                      <a:pt x="409383" y="26958"/>
                      <a:pt x="453299" y="7487"/>
                    </a:cubicBezTo>
                    <a:cubicBezTo>
                      <a:pt x="497215" y="-11985"/>
                      <a:pt x="548602" y="7832"/>
                      <a:pt x="568073" y="51747"/>
                    </a:cubicBezTo>
                    <a:lnTo>
                      <a:pt x="812385" y="602763"/>
                    </a:lnTo>
                    <a:lnTo>
                      <a:pt x="816172" y="619851"/>
                    </a:lnTo>
                    <a:lnTo>
                      <a:pt x="1264639" y="862343"/>
                    </a:lnTo>
                    <a:lnTo>
                      <a:pt x="1299039" y="852703"/>
                    </a:lnTo>
                    <a:cubicBezTo>
                      <a:pt x="1350504" y="843470"/>
                      <a:pt x="1405183" y="848978"/>
                      <a:pt x="1456595" y="871730"/>
                    </a:cubicBezTo>
                    <a:lnTo>
                      <a:pt x="2227454" y="1212869"/>
                    </a:lnTo>
                    <a:lnTo>
                      <a:pt x="1786955" y="602557"/>
                    </a:lnTo>
                    <a:cubicBezTo>
                      <a:pt x="1757658" y="561966"/>
                      <a:pt x="1766814" y="505311"/>
                      <a:pt x="1807405" y="476014"/>
                    </a:cubicBezTo>
                    <a:lnTo>
                      <a:pt x="1807404" y="476016"/>
                    </a:lnTo>
                    <a:cubicBezTo>
                      <a:pt x="1847995" y="446719"/>
                      <a:pt x="1904650" y="455875"/>
                      <a:pt x="1933947" y="496465"/>
                    </a:cubicBezTo>
                    <a:lnTo>
                      <a:pt x="2561535" y="1365988"/>
                    </a:lnTo>
                    <a:lnTo>
                      <a:pt x="2567544" y="1369406"/>
                    </a:lnTo>
                    <a:cubicBezTo>
                      <a:pt x="2611634" y="1400781"/>
                      <a:pt x="2644321" y="1444009"/>
                      <a:pt x="2663103" y="1492611"/>
                    </a:cubicBezTo>
                    <a:lnTo>
                      <a:pt x="2663310" y="1493772"/>
                    </a:lnTo>
                    <a:lnTo>
                      <a:pt x="2678375" y="1482155"/>
                    </a:lnTo>
                    <a:cubicBezTo>
                      <a:pt x="2779409" y="1418811"/>
                      <a:pt x="2909081" y="1405152"/>
                      <a:pt x="3026337" y="1457043"/>
                    </a:cubicBezTo>
                    <a:cubicBezTo>
                      <a:pt x="3213946" y="1540069"/>
                      <a:pt x="3298728" y="1759462"/>
                      <a:pt x="3215703" y="194707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467A3DC-D658-460D-B0F9-2AAD3E545E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80749" y="4853085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2142D973-8787-4500-8A40-AD5D4A1EA9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84596" y="5249805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2010A2EF-4737-401B-92A2-3D7FD94769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49292" y="50719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>
                <a:extLst>
                  <a:ext uri="{FF2B5EF4-FFF2-40B4-BE49-F238E27FC236}">
                    <a16:creationId xmlns:a16="http://schemas.microsoft.com/office/drawing/2014/main" id="{4221F419-DDA4-4B85-AB2A-6751C53710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62628" y="47148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>
                <a:extLst>
                  <a:ext uri="{FF2B5EF4-FFF2-40B4-BE49-F238E27FC236}">
                    <a16:creationId xmlns:a16="http://schemas.microsoft.com/office/drawing/2014/main" id="{AC3924B1-8178-482C-9F89-E21C77168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95727" y="435772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82D42074-CFE2-4728-A338-094DC339B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26139" y="4537148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사각형: 둥근 모서리 106">
                <a:extLst>
                  <a:ext uri="{FF2B5EF4-FFF2-40B4-BE49-F238E27FC236}">
                    <a16:creationId xmlns:a16="http://schemas.microsoft.com/office/drawing/2014/main" id="{0ADCA06E-4C6B-431D-A3DB-0E551DA4FDD9}"/>
                  </a:ext>
                </a:extLst>
              </p:cNvPr>
              <p:cNvSpPr/>
              <p:nvPr/>
            </p:nvSpPr>
            <p:spPr>
              <a:xfrm>
                <a:off x="6351480" y="3932288"/>
                <a:ext cx="5522618" cy="2628908"/>
              </a:xfrm>
              <a:prstGeom prst="roundRect">
                <a:avLst>
                  <a:gd name="adj" fmla="val 7247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F658571D-1F25-459F-B947-47CFB6CF2837}"/>
                  </a:ext>
                </a:extLst>
              </p:cNvPr>
              <p:cNvCxnSpPr>
                <a:cxnSpLocks/>
                <a:stCxn id="107" idx="0"/>
                <a:endCxn id="107" idx="2"/>
              </p:cNvCxnSpPr>
              <p:nvPr/>
            </p:nvCxnSpPr>
            <p:spPr>
              <a:xfrm>
                <a:off x="9112789" y="3932288"/>
                <a:ext cx="0" cy="262890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9" name="Picture 14" descr="부메랑 무료 아이콘 의 Selman Icons">
              <a:extLst>
                <a:ext uri="{FF2B5EF4-FFF2-40B4-BE49-F238E27FC236}">
                  <a16:creationId xmlns:a16="http://schemas.microsoft.com/office/drawing/2014/main" id="{EE0CC965-BC18-4EA6-9457-BACFB26FC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671350" y="5416956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정육면체 109">
              <a:extLst>
                <a:ext uri="{FF2B5EF4-FFF2-40B4-BE49-F238E27FC236}">
                  <a16:creationId xmlns:a16="http://schemas.microsoft.com/office/drawing/2014/main" id="{DDD72110-52DC-4445-A8EB-8D79E1D64B82}"/>
                </a:ext>
              </a:extLst>
            </p:cNvPr>
            <p:cNvSpPr/>
            <p:nvPr/>
          </p:nvSpPr>
          <p:spPr>
            <a:xfrm rot="5400000">
              <a:off x="7601661" y="5102618"/>
              <a:ext cx="724730" cy="2150389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ATypeObj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C78E3C31-EE0C-472C-BCE8-B2EF01722795}"/>
                </a:ext>
              </a:extLst>
            </p:cNvPr>
            <p:cNvSpPr/>
            <p:nvPr/>
          </p:nvSpPr>
          <p:spPr>
            <a:xfrm rot="1872250">
              <a:off x="6840381" y="4792086"/>
              <a:ext cx="785474" cy="1039179"/>
            </a:xfrm>
            <a:custGeom>
              <a:avLst/>
              <a:gdLst>
                <a:gd name="connsiteX0" fmla="*/ 179072 w 2388112"/>
                <a:gd name="connsiteY0" fmla="*/ 53797 h 3159464"/>
                <a:gd name="connsiteX1" fmla="*/ 689262 w 2388112"/>
                <a:gd name="connsiteY1" fmla="*/ 179072 h 3159464"/>
                <a:gd name="connsiteX2" fmla="*/ 732288 w 2388112"/>
                <a:gd name="connsiteY2" fmla="*/ 460112 h 3159464"/>
                <a:gd name="connsiteX3" fmla="*/ 719026 w 2388112"/>
                <a:gd name="connsiteY3" fmla="*/ 498047 h 3159464"/>
                <a:gd name="connsiteX4" fmla="*/ 751638 w 2388112"/>
                <a:gd name="connsiteY4" fmla="*/ 517107 h 3159464"/>
                <a:gd name="connsiteX5" fmla="*/ 1836321 w 2388112"/>
                <a:gd name="connsiteY5" fmla="*/ 966138 h 3159464"/>
                <a:gd name="connsiteX6" fmla="*/ 1885398 w 2388112"/>
                <a:gd name="connsiteY6" fmla="*/ 1084555 h 3159464"/>
                <a:gd name="connsiteX7" fmla="*/ 1885398 w 2388112"/>
                <a:gd name="connsiteY7" fmla="*/ 1084554 h 3159464"/>
                <a:gd name="connsiteX8" fmla="*/ 1766981 w 2388112"/>
                <a:gd name="connsiteY8" fmla="*/ 1133632 h 3159464"/>
                <a:gd name="connsiteX9" fmla="*/ 944222 w 2388112"/>
                <a:gd name="connsiteY9" fmla="*/ 793031 h 3159464"/>
                <a:gd name="connsiteX10" fmla="*/ 1427752 w 2388112"/>
                <a:gd name="connsiteY10" fmla="*/ 1591304 h 3159464"/>
                <a:gd name="connsiteX11" fmla="*/ 1451379 w 2388112"/>
                <a:gd name="connsiteY11" fmla="*/ 1640956 h 3159464"/>
                <a:gd name="connsiteX12" fmla="*/ 1455416 w 2388112"/>
                <a:gd name="connsiteY12" fmla="*/ 1657198 h 3159464"/>
                <a:gd name="connsiteX13" fmla="*/ 1465326 w 2388112"/>
                <a:gd name="connsiteY13" fmla="*/ 1663494 h 3159464"/>
                <a:gd name="connsiteX14" fmla="*/ 2360253 w 2388112"/>
                <a:gd name="connsiteY14" fmla="*/ 2522890 h 3159464"/>
                <a:gd name="connsiteX15" fmla="*/ 2362849 w 2388112"/>
                <a:gd name="connsiteY15" fmla="*/ 2651048 h 3159464"/>
                <a:gd name="connsiteX16" fmla="*/ 2362849 w 2388112"/>
                <a:gd name="connsiteY16" fmla="*/ 2651047 h 3159464"/>
                <a:gd name="connsiteX17" fmla="*/ 2234691 w 2388112"/>
                <a:gd name="connsiteY17" fmla="*/ 2653643 h 3159464"/>
                <a:gd name="connsiteX18" fmla="*/ 1423258 w 2388112"/>
                <a:gd name="connsiteY18" fmla="*/ 1874427 h 3159464"/>
                <a:gd name="connsiteX19" fmla="*/ 1415531 w 2388112"/>
                <a:gd name="connsiteY19" fmla="*/ 1891145 h 3159464"/>
                <a:gd name="connsiteX20" fmla="*/ 1336204 w 2388112"/>
                <a:gd name="connsiteY20" fmla="*/ 1964136 h 3159464"/>
                <a:gd name="connsiteX21" fmla="*/ 1336205 w 2388112"/>
                <a:gd name="connsiteY21" fmla="*/ 1964134 h 3159464"/>
                <a:gd name="connsiteX22" fmla="*/ 1246906 w 2388112"/>
                <a:gd name="connsiteY22" fmla="*/ 1996266 h 3159464"/>
                <a:gd name="connsiteX23" fmla="*/ 1602687 w 2388112"/>
                <a:gd name="connsiteY23" fmla="*/ 3039545 h 3159464"/>
                <a:gd name="connsiteX24" fmla="*/ 1546155 w 2388112"/>
                <a:gd name="connsiteY24" fmla="*/ 3154589 h 3159464"/>
                <a:gd name="connsiteX25" fmla="*/ 1546155 w 2388112"/>
                <a:gd name="connsiteY25" fmla="*/ 3154588 h 3159464"/>
                <a:gd name="connsiteX26" fmla="*/ 1431111 w 2388112"/>
                <a:gd name="connsiteY26" fmla="*/ 3098055 h 3159464"/>
                <a:gd name="connsiteX27" fmla="*/ 1041217 w 2388112"/>
                <a:gd name="connsiteY27" fmla="*/ 1954749 h 3159464"/>
                <a:gd name="connsiteX28" fmla="*/ 1036364 w 2388112"/>
                <a:gd name="connsiteY28" fmla="*/ 1951913 h 3159464"/>
                <a:gd name="connsiteX29" fmla="*/ 963373 w 2388112"/>
                <a:gd name="connsiteY29" fmla="*/ 1872587 h 3159464"/>
                <a:gd name="connsiteX30" fmla="*/ 500531 w 2388112"/>
                <a:gd name="connsiteY30" fmla="*/ 1108468 h 3159464"/>
                <a:gd name="connsiteX31" fmla="*/ 500530 w 2388112"/>
                <a:gd name="connsiteY31" fmla="*/ 1928787 h 3159464"/>
                <a:gd name="connsiteX32" fmla="*/ 409890 w 2388112"/>
                <a:gd name="connsiteY32" fmla="*/ 2019427 h 3159464"/>
                <a:gd name="connsiteX33" fmla="*/ 409891 w 2388112"/>
                <a:gd name="connsiteY33" fmla="*/ 2019426 h 3159464"/>
                <a:gd name="connsiteX34" fmla="*/ 319251 w 2388112"/>
                <a:gd name="connsiteY34" fmla="*/ 1928786 h 3159464"/>
                <a:gd name="connsiteX35" fmla="*/ 319251 w 2388112"/>
                <a:gd name="connsiteY35" fmla="*/ 737598 h 3159464"/>
                <a:gd name="connsiteX36" fmla="*/ 282946 w 2388112"/>
                <a:gd name="connsiteY36" fmla="*/ 732288 h 3159464"/>
                <a:gd name="connsiteX37" fmla="*/ 53797 w 2388112"/>
                <a:gd name="connsiteY37" fmla="*/ 563987 h 3159464"/>
                <a:gd name="connsiteX38" fmla="*/ 179072 w 2388112"/>
                <a:gd name="connsiteY38" fmla="*/ 53797 h 315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88112" h="3159464">
                  <a:moveTo>
                    <a:pt x="179072" y="53797"/>
                  </a:moveTo>
                  <a:cubicBezTo>
                    <a:pt x="354551" y="-52494"/>
                    <a:pt x="582971" y="3593"/>
                    <a:pt x="689262" y="179072"/>
                  </a:cubicBezTo>
                  <a:cubicBezTo>
                    <a:pt x="742407" y="266812"/>
                    <a:pt x="754958" y="367786"/>
                    <a:pt x="732288" y="460112"/>
                  </a:cubicBezTo>
                  <a:lnTo>
                    <a:pt x="719026" y="498047"/>
                  </a:lnTo>
                  <a:lnTo>
                    <a:pt x="751638" y="517107"/>
                  </a:lnTo>
                  <a:lnTo>
                    <a:pt x="1836321" y="966138"/>
                  </a:lnTo>
                  <a:cubicBezTo>
                    <a:pt x="1882573" y="985286"/>
                    <a:pt x="1904546" y="1038303"/>
                    <a:pt x="1885398" y="1084555"/>
                  </a:cubicBezTo>
                  <a:lnTo>
                    <a:pt x="1885398" y="1084554"/>
                  </a:lnTo>
                  <a:cubicBezTo>
                    <a:pt x="1866251" y="1130806"/>
                    <a:pt x="1813234" y="1152779"/>
                    <a:pt x="1766981" y="1133632"/>
                  </a:cubicBezTo>
                  <a:lnTo>
                    <a:pt x="944222" y="793031"/>
                  </a:lnTo>
                  <a:lnTo>
                    <a:pt x="1427752" y="1591304"/>
                  </a:lnTo>
                  <a:cubicBezTo>
                    <a:pt x="1437461" y="1607333"/>
                    <a:pt x="1445316" y="1623967"/>
                    <a:pt x="1451379" y="1640956"/>
                  </a:cubicBezTo>
                  <a:lnTo>
                    <a:pt x="1455416" y="1657198"/>
                  </a:lnTo>
                  <a:lnTo>
                    <a:pt x="1465326" y="1663494"/>
                  </a:lnTo>
                  <a:cubicBezTo>
                    <a:pt x="1763635" y="1949959"/>
                    <a:pt x="2061944" y="2236425"/>
                    <a:pt x="2360253" y="2522890"/>
                  </a:cubicBezTo>
                  <a:cubicBezTo>
                    <a:pt x="2396360" y="2557563"/>
                    <a:pt x="2397522" y="2614942"/>
                    <a:pt x="2362849" y="2651048"/>
                  </a:cubicBezTo>
                  <a:lnTo>
                    <a:pt x="2362849" y="2651047"/>
                  </a:lnTo>
                  <a:cubicBezTo>
                    <a:pt x="2328176" y="2687154"/>
                    <a:pt x="2270798" y="2688316"/>
                    <a:pt x="2234691" y="2653643"/>
                  </a:cubicBezTo>
                  <a:lnTo>
                    <a:pt x="1423258" y="1874427"/>
                  </a:lnTo>
                  <a:lnTo>
                    <a:pt x="1415531" y="1891145"/>
                  </a:lnTo>
                  <a:cubicBezTo>
                    <a:pt x="1394869" y="1919720"/>
                    <a:pt x="1368263" y="1944717"/>
                    <a:pt x="1336204" y="1964136"/>
                  </a:cubicBezTo>
                  <a:lnTo>
                    <a:pt x="1336205" y="1964134"/>
                  </a:lnTo>
                  <a:lnTo>
                    <a:pt x="1246906" y="1996266"/>
                  </a:lnTo>
                  <a:lnTo>
                    <a:pt x="1602687" y="3039545"/>
                  </a:lnTo>
                  <a:cubicBezTo>
                    <a:pt x="1618845" y="3086925"/>
                    <a:pt x="1593534" y="3138432"/>
                    <a:pt x="1546155" y="3154589"/>
                  </a:cubicBezTo>
                  <a:lnTo>
                    <a:pt x="1546155" y="3154588"/>
                  </a:lnTo>
                  <a:cubicBezTo>
                    <a:pt x="1498776" y="3170746"/>
                    <a:pt x="1447268" y="3145435"/>
                    <a:pt x="1431111" y="3098055"/>
                  </a:cubicBezTo>
                  <a:lnTo>
                    <a:pt x="1041217" y="1954749"/>
                  </a:lnTo>
                  <a:lnTo>
                    <a:pt x="1036364" y="1951913"/>
                  </a:lnTo>
                  <a:cubicBezTo>
                    <a:pt x="1007788" y="1931251"/>
                    <a:pt x="982792" y="1904645"/>
                    <a:pt x="963373" y="1872587"/>
                  </a:cubicBezTo>
                  <a:lnTo>
                    <a:pt x="500531" y="1108468"/>
                  </a:lnTo>
                  <a:lnTo>
                    <a:pt x="500530" y="1928787"/>
                  </a:lnTo>
                  <a:cubicBezTo>
                    <a:pt x="500530" y="1978846"/>
                    <a:pt x="459949" y="2019427"/>
                    <a:pt x="409890" y="2019427"/>
                  </a:cubicBezTo>
                  <a:lnTo>
                    <a:pt x="409891" y="2019426"/>
                  </a:lnTo>
                  <a:cubicBezTo>
                    <a:pt x="359832" y="2019426"/>
                    <a:pt x="319251" y="1978845"/>
                    <a:pt x="319251" y="1928786"/>
                  </a:cubicBezTo>
                  <a:lnTo>
                    <a:pt x="319251" y="737598"/>
                  </a:lnTo>
                  <a:lnTo>
                    <a:pt x="282946" y="732288"/>
                  </a:lnTo>
                  <a:cubicBezTo>
                    <a:pt x="190620" y="709618"/>
                    <a:pt x="106943" y="651726"/>
                    <a:pt x="53797" y="563987"/>
                  </a:cubicBezTo>
                  <a:cubicBezTo>
                    <a:pt x="-52494" y="388508"/>
                    <a:pt x="3594" y="160088"/>
                    <a:pt x="179072" y="5379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7DC8C7EC-4469-48D3-87E4-F937864C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319489" y="5892058"/>
              <a:ext cx="580152" cy="580152"/>
            </a:xfrm>
            <a:prstGeom prst="rect">
              <a:avLst/>
            </a:prstGeom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E245FDB-BADC-4C46-AE37-2949AD5BB9B7}"/>
                </a:ext>
              </a:extLst>
            </p:cNvPr>
            <p:cNvCxnSpPr/>
            <p:nvPr/>
          </p:nvCxnSpPr>
          <p:spPr>
            <a:xfrm>
              <a:off x="6355294" y="5886028"/>
              <a:ext cx="479114" cy="58618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731C04C-D945-4637-AC7B-A6CC82C71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7973" y="5899323"/>
              <a:ext cx="415257" cy="5492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화살표: 오른쪽 114">
              <a:extLst>
                <a:ext uri="{FF2B5EF4-FFF2-40B4-BE49-F238E27FC236}">
                  <a16:creationId xmlns:a16="http://schemas.microsoft.com/office/drawing/2014/main" id="{91D6CC49-027B-4C8D-82B0-BD8166462F37}"/>
                </a:ext>
              </a:extLst>
            </p:cNvPr>
            <p:cNvSpPr/>
            <p:nvPr/>
          </p:nvSpPr>
          <p:spPr>
            <a:xfrm>
              <a:off x="8857014" y="4965962"/>
              <a:ext cx="55613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정육면체 115">
              <a:extLst>
                <a:ext uri="{FF2B5EF4-FFF2-40B4-BE49-F238E27FC236}">
                  <a16:creationId xmlns:a16="http://schemas.microsoft.com/office/drawing/2014/main" id="{72D24C68-9927-4FA6-BD0C-CC92A690C307}"/>
                </a:ext>
              </a:extLst>
            </p:cNvPr>
            <p:cNvSpPr/>
            <p:nvPr/>
          </p:nvSpPr>
          <p:spPr>
            <a:xfrm>
              <a:off x="11035837" y="3933547"/>
              <a:ext cx="724730" cy="2628908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ATypeObj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17" name="Picture 14" descr="부메랑 무료 아이콘 의 Selman Icons">
              <a:extLst>
                <a:ext uri="{FF2B5EF4-FFF2-40B4-BE49-F238E27FC236}">
                  <a16:creationId xmlns:a16="http://schemas.microsoft.com/office/drawing/2014/main" id="{A6937444-3A9F-4591-9FFE-B358211997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255505">
              <a:off x="10164190" y="5648141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ADD0B71-5342-41D1-855B-36B967994E79}"/>
                </a:ext>
              </a:extLst>
            </p:cNvPr>
            <p:cNvSpPr/>
            <p:nvPr/>
          </p:nvSpPr>
          <p:spPr>
            <a:xfrm rot="1872250">
              <a:off x="9623990" y="5518494"/>
              <a:ext cx="785474" cy="1039179"/>
            </a:xfrm>
            <a:custGeom>
              <a:avLst/>
              <a:gdLst>
                <a:gd name="connsiteX0" fmla="*/ 179072 w 2388112"/>
                <a:gd name="connsiteY0" fmla="*/ 53797 h 3159464"/>
                <a:gd name="connsiteX1" fmla="*/ 689262 w 2388112"/>
                <a:gd name="connsiteY1" fmla="*/ 179072 h 3159464"/>
                <a:gd name="connsiteX2" fmla="*/ 732288 w 2388112"/>
                <a:gd name="connsiteY2" fmla="*/ 460112 h 3159464"/>
                <a:gd name="connsiteX3" fmla="*/ 719026 w 2388112"/>
                <a:gd name="connsiteY3" fmla="*/ 498047 h 3159464"/>
                <a:gd name="connsiteX4" fmla="*/ 751638 w 2388112"/>
                <a:gd name="connsiteY4" fmla="*/ 517107 h 3159464"/>
                <a:gd name="connsiteX5" fmla="*/ 1836321 w 2388112"/>
                <a:gd name="connsiteY5" fmla="*/ 966138 h 3159464"/>
                <a:gd name="connsiteX6" fmla="*/ 1885398 w 2388112"/>
                <a:gd name="connsiteY6" fmla="*/ 1084555 h 3159464"/>
                <a:gd name="connsiteX7" fmla="*/ 1885398 w 2388112"/>
                <a:gd name="connsiteY7" fmla="*/ 1084554 h 3159464"/>
                <a:gd name="connsiteX8" fmla="*/ 1766981 w 2388112"/>
                <a:gd name="connsiteY8" fmla="*/ 1133632 h 3159464"/>
                <a:gd name="connsiteX9" fmla="*/ 944222 w 2388112"/>
                <a:gd name="connsiteY9" fmla="*/ 793031 h 3159464"/>
                <a:gd name="connsiteX10" fmla="*/ 1427752 w 2388112"/>
                <a:gd name="connsiteY10" fmla="*/ 1591304 h 3159464"/>
                <a:gd name="connsiteX11" fmla="*/ 1451379 w 2388112"/>
                <a:gd name="connsiteY11" fmla="*/ 1640956 h 3159464"/>
                <a:gd name="connsiteX12" fmla="*/ 1455416 w 2388112"/>
                <a:gd name="connsiteY12" fmla="*/ 1657198 h 3159464"/>
                <a:gd name="connsiteX13" fmla="*/ 1465326 w 2388112"/>
                <a:gd name="connsiteY13" fmla="*/ 1663494 h 3159464"/>
                <a:gd name="connsiteX14" fmla="*/ 2360253 w 2388112"/>
                <a:gd name="connsiteY14" fmla="*/ 2522890 h 3159464"/>
                <a:gd name="connsiteX15" fmla="*/ 2362849 w 2388112"/>
                <a:gd name="connsiteY15" fmla="*/ 2651048 h 3159464"/>
                <a:gd name="connsiteX16" fmla="*/ 2362849 w 2388112"/>
                <a:gd name="connsiteY16" fmla="*/ 2651047 h 3159464"/>
                <a:gd name="connsiteX17" fmla="*/ 2234691 w 2388112"/>
                <a:gd name="connsiteY17" fmla="*/ 2653643 h 3159464"/>
                <a:gd name="connsiteX18" fmla="*/ 1423258 w 2388112"/>
                <a:gd name="connsiteY18" fmla="*/ 1874427 h 3159464"/>
                <a:gd name="connsiteX19" fmla="*/ 1415531 w 2388112"/>
                <a:gd name="connsiteY19" fmla="*/ 1891145 h 3159464"/>
                <a:gd name="connsiteX20" fmla="*/ 1336204 w 2388112"/>
                <a:gd name="connsiteY20" fmla="*/ 1964136 h 3159464"/>
                <a:gd name="connsiteX21" fmla="*/ 1336205 w 2388112"/>
                <a:gd name="connsiteY21" fmla="*/ 1964134 h 3159464"/>
                <a:gd name="connsiteX22" fmla="*/ 1246906 w 2388112"/>
                <a:gd name="connsiteY22" fmla="*/ 1996266 h 3159464"/>
                <a:gd name="connsiteX23" fmla="*/ 1602687 w 2388112"/>
                <a:gd name="connsiteY23" fmla="*/ 3039545 h 3159464"/>
                <a:gd name="connsiteX24" fmla="*/ 1546155 w 2388112"/>
                <a:gd name="connsiteY24" fmla="*/ 3154589 h 3159464"/>
                <a:gd name="connsiteX25" fmla="*/ 1546155 w 2388112"/>
                <a:gd name="connsiteY25" fmla="*/ 3154588 h 3159464"/>
                <a:gd name="connsiteX26" fmla="*/ 1431111 w 2388112"/>
                <a:gd name="connsiteY26" fmla="*/ 3098055 h 3159464"/>
                <a:gd name="connsiteX27" fmla="*/ 1041217 w 2388112"/>
                <a:gd name="connsiteY27" fmla="*/ 1954749 h 3159464"/>
                <a:gd name="connsiteX28" fmla="*/ 1036364 w 2388112"/>
                <a:gd name="connsiteY28" fmla="*/ 1951913 h 3159464"/>
                <a:gd name="connsiteX29" fmla="*/ 963373 w 2388112"/>
                <a:gd name="connsiteY29" fmla="*/ 1872587 h 3159464"/>
                <a:gd name="connsiteX30" fmla="*/ 500531 w 2388112"/>
                <a:gd name="connsiteY30" fmla="*/ 1108468 h 3159464"/>
                <a:gd name="connsiteX31" fmla="*/ 500530 w 2388112"/>
                <a:gd name="connsiteY31" fmla="*/ 1928787 h 3159464"/>
                <a:gd name="connsiteX32" fmla="*/ 409890 w 2388112"/>
                <a:gd name="connsiteY32" fmla="*/ 2019427 h 3159464"/>
                <a:gd name="connsiteX33" fmla="*/ 409891 w 2388112"/>
                <a:gd name="connsiteY33" fmla="*/ 2019426 h 3159464"/>
                <a:gd name="connsiteX34" fmla="*/ 319251 w 2388112"/>
                <a:gd name="connsiteY34" fmla="*/ 1928786 h 3159464"/>
                <a:gd name="connsiteX35" fmla="*/ 319251 w 2388112"/>
                <a:gd name="connsiteY35" fmla="*/ 737598 h 3159464"/>
                <a:gd name="connsiteX36" fmla="*/ 282946 w 2388112"/>
                <a:gd name="connsiteY36" fmla="*/ 732288 h 3159464"/>
                <a:gd name="connsiteX37" fmla="*/ 53797 w 2388112"/>
                <a:gd name="connsiteY37" fmla="*/ 563987 h 3159464"/>
                <a:gd name="connsiteX38" fmla="*/ 179072 w 2388112"/>
                <a:gd name="connsiteY38" fmla="*/ 53797 h 315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88112" h="3159464">
                  <a:moveTo>
                    <a:pt x="179072" y="53797"/>
                  </a:moveTo>
                  <a:cubicBezTo>
                    <a:pt x="354551" y="-52494"/>
                    <a:pt x="582971" y="3593"/>
                    <a:pt x="689262" y="179072"/>
                  </a:cubicBezTo>
                  <a:cubicBezTo>
                    <a:pt x="742407" y="266812"/>
                    <a:pt x="754958" y="367786"/>
                    <a:pt x="732288" y="460112"/>
                  </a:cubicBezTo>
                  <a:lnTo>
                    <a:pt x="719026" y="498047"/>
                  </a:lnTo>
                  <a:lnTo>
                    <a:pt x="751638" y="517107"/>
                  </a:lnTo>
                  <a:lnTo>
                    <a:pt x="1836321" y="966138"/>
                  </a:lnTo>
                  <a:cubicBezTo>
                    <a:pt x="1882573" y="985286"/>
                    <a:pt x="1904546" y="1038303"/>
                    <a:pt x="1885398" y="1084555"/>
                  </a:cubicBezTo>
                  <a:lnTo>
                    <a:pt x="1885398" y="1084554"/>
                  </a:lnTo>
                  <a:cubicBezTo>
                    <a:pt x="1866251" y="1130806"/>
                    <a:pt x="1813234" y="1152779"/>
                    <a:pt x="1766981" y="1133632"/>
                  </a:cubicBezTo>
                  <a:lnTo>
                    <a:pt x="944222" y="793031"/>
                  </a:lnTo>
                  <a:lnTo>
                    <a:pt x="1427752" y="1591304"/>
                  </a:lnTo>
                  <a:cubicBezTo>
                    <a:pt x="1437461" y="1607333"/>
                    <a:pt x="1445316" y="1623967"/>
                    <a:pt x="1451379" y="1640956"/>
                  </a:cubicBezTo>
                  <a:lnTo>
                    <a:pt x="1455416" y="1657198"/>
                  </a:lnTo>
                  <a:lnTo>
                    <a:pt x="1465326" y="1663494"/>
                  </a:lnTo>
                  <a:cubicBezTo>
                    <a:pt x="1763635" y="1949959"/>
                    <a:pt x="2061944" y="2236425"/>
                    <a:pt x="2360253" y="2522890"/>
                  </a:cubicBezTo>
                  <a:cubicBezTo>
                    <a:pt x="2396360" y="2557563"/>
                    <a:pt x="2397522" y="2614942"/>
                    <a:pt x="2362849" y="2651048"/>
                  </a:cubicBezTo>
                  <a:lnTo>
                    <a:pt x="2362849" y="2651047"/>
                  </a:lnTo>
                  <a:cubicBezTo>
                    <a:pt x="2328176" y="2687154"/>
                    <a:pt x="2270798" y="2688316"/>
                    <a:pt x="2234691" y="2653643"/>
                  </a:cubicBezTo>
                  <a:lnTo>
                    <a:pt x="1423258" y="1874427"/>
                  </a:lnTo>
                  <a:lnTo>
                    <a:pt x="1415531" y="1891145"/>
                  </a:lnTo>
                  <a:cubicBezTo>
                    <a:pt x="1394869" y="1919720"/>
                    <a:pt x="1368263" y="1944717"/>
                    <a:pt x="1336204" y="1964136"/>
                  </a:cubicBezTo>
                  <a:lnTo>
                    <a:pt x="1336205" y="1964134"/>
                  </a:lnTo>
                  <a:lnTo>
                    <a:pt x="1246906" y="1996266"/>
                  </a:lnTo>
                  <a:lnTo>
                    <a:pt x="1602687" y="3039545"/>
                  </a:lnTo>
                  <a:cubicBezTo>
                    <a:pt x="1618845" y="3086925"/>
                    <a:pt x="1593534" y="3138432"/>
                    <a:pt x="1546155" y="3154589"/>
                  </a:cubicBezTo>
                  <a:lnTo>
                    <a:pt x="1546155" y="3154588"/>
                  </a:lnTo>
                  <a:cubicBezTo>
                    <a:pt x="1498776" y="3170746"/>
                    <a:pt x="1447268" y="3145435"/>
                    <a:pt x="1431111" y="3098055"/>
                  </a:cubicBezTo>
                  <a:lnTo>
                    <a:pt x="1041217" y="1954749"/>
                  </a:lnTo>
                  <a:lnTo>
                    <a:pt x="1036364" y="1951913"/>
                  </a:lnTo>
                  <a:cubicBezTo>
                    <a:pt x="1007788" y="1931251"/>
                    <a:pt x="982792" y="1904645"/>
                    <a:pt x="963373" y="1872587"/>
                  </a:cubicBezTo>
                  <a:lnTo>
                    <a:pt x="500531" y="1108468"/>
                  </a:lnTo>
                  <a:lnTo>
                    <a:pt x="500530" y="1928787"/>
                  </a:lnTo>
                  <a:cubicBezTo>
                    <a:pt x="500530" y="1978846"/>
                    <a:pt x="459949" y="2019427"/>
                    <a:pt x="409890" y="2019427"/>
                  </a:cubicBezTo>
                  <a:lnTo>
                    <a:pt x="409891" y="2019426"/>
                  </a:lnTo>
                  <a:cubicBezTo>
                    <a:pt x="359832" y="2019426"/>
                    <a:pt x="319251" y="1978845"/>
                    <a:pt x="319251" y="1928786"/>
                  </a:cubicBezTo>
                  <a:lnTo>
                    <a:pt x="319251" y="737598"/>
                  </a:lnTo>
                  <a:lnTo>
                    <a:pt x="282946" y="732288"/>
                  </a:lnTo>
                  <a:cubicBezTo>
                    <a:pt x="190620" y="709618"/>
                    <a:pt x="106943" y="651726"/>
                    <a:pt x="53797" y="563987"/>
                  </a:cubicBezTo>
                  <a:cubicBezTo>
                    <a:pt x="-52494" y="388508"/>
                    <a:pt x="3594" y="160088"/>
                    <a:pt x="179072" y="5379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19" name="Picture 16" descr="키보드의 문자 r 키 - 무료 상호 작용개 아이콘">
              <a:extLst>
                <a:ext uri="{FF2B5EF4-FFF2-40B4-BE49-F238E27FC236}">
                  <a16:creationId xmlns:a16="http://schemas.microsoft.com/office/drawing/2014/main" id="{8C14E907-06A8-4CD6-9E4F-C5195B191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352" y="6021207"/>
              <a:ext cx="484269" cy="48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91C1BB4-485E-4DA2-ADE5-E39A0CE7864A}"/>
              </a:ext>
            </a:extLst>
          </p:cNvPr>
          <p:cNvGrpSpPr/>
          <p:nvPr/>
        </p:nvGrpSpPr>
        <p:grpSpPr>
          <a:xfrm>
            <a:off x="77880" y="2823118"/>
            <a:ext cx="5756861" cy="3847207"/>
            <a:chOff x="6166295" y="2819364"/>
            <a:chExt cx="5756861" cy="384720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449A411-7000-4874-BBBF-69C0E2DA5EFC}"/>
                </a:ext>
              </a:extLst>
            </p:cNvPr>
            <p:cNvSpPr txBox="1"/>
            <p:nvPr/>
          </p:nvSpPr>
          <p:spPr>
            <a:xfrm>
              <a:off x="6254658" y="2819364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우클릭 시 무기가 박혀 있는 면의 방향으로 </a:t>
              </a:r>
              <a:r>
                <a:rPr lang="ko-KR" altLang="en-US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 현재 있는 맵의 중력의 방향이 바뀐다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r>
                <a:rPr lang="en-US" altLang="ko-KR" sz="1600" i="1" dirty="0">
                  <a:solidFill>
                    <a:schemeClr val="bg1">
                      <a:lumMod val="50000"/>
                    </a:schemeClr>
                  </a:solidFill>
                </a:rPr>
                <a:t>    </a:t>
              </a:r>
              <a:r>
                <a:rPr lang="ko-KR" altLang="en-US" sz="1600" i="1" dirty="0">
                  <a:solidFill>
                    <a:schemeClr val="bg1">
                      <a:lumMod val="50000"/>
                    </a:schemeClr>
                  </a:solidFill>
                </a:rPr>
                <a:t>카메라의 포지션과 로테이션도 함께 바뀐다</a:t>
              </a:r>
              <a:r>
                <a:rPr lang="en-US" altLang="ko-KR" sz="1600" i="1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ko-KR" sz="1600" b="1" i="1" dirty="0">
                  <a:solidFill>
                    <a:schemeClr val="bg1">
                      <a:lumMod val="50000"/>
                    </a:schemeClr>
                  </a:solidFill>
                </a:rPr>
                <a:t>Btype Obj </a:t>
              </a:r>
            </a:p>
            <a:p>
              <a:r>
                <a:rPr lang="en-US" altLang="ko-KR" sz="1600" b="1" i="1" dirty="0">
                  <a:solidFill>
                    <a:schemeClr val="bg1">
                      <a:lumMod val="50000"/>
                    </a:schemeClr>
                  </a:solidFill>
                </a:rPr>
                <a:t>    </a:t>
              </a:r>
              <a:r>
                <a:rPr lang="ko-KR" altLang="en-US" sz="1600" i="1" dirty="0">
                  <a:solidFill>
                    <a:schemeClr val="bg1">
                      <a:lumMod val="50000"/>
                    </a:schemeClr>
                  </a:solidFill>
                </a:rPr>
                <a:t>는 영향을 받지 않고</a:t>
              </a:r>
              <a:r>
                <a:rPr lang="en-US" altLang="ko-KR" sz="1600" i="1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600" b="1" i="1" dirty="0">
                  <a:solidFill>
                    <a:schemeClr val="bg1">
                      <a:lumMod val="50000"/>
                    </a:schemeClr>
                  </a:solidFill>
                </a:rPr>
                <a:t>Atype Obj</a:t>
              </a:r>
              <a:r>
                <a:rPr lang="ko-KR" altLang="en-US" sz="1600" i="1" dirty="0">
                  <a:solidFill>
                    <a:schemeClr val="bg1">
                      <a:lumMod val="50000"/>
                    </a:schemeClr>
                  </a:solidFill>
                </a:rPr>
                <a:t>는 영향을 받는다</a:t>
              </a:r>
              <a:r>
                <a:rPr lang="en-US" altLang="ko-KR" sz="1600" i="1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A2CA1DB-B466-4C0C-B780-828414018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166295" y="4911081"/>
              <a:ext cx="1336227" cy="1336227"/>
            </a:xfrm>
            <a:prstGeom prst="rect">
              <a:avLst/>
            </a:prstGeom>
          </p:spPr>
        </p:pic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5F6B96E3-AF4B-4989-8441-08278657022A}"/>
                </a:ext>
              </a:extLst>
            </p:cNvPr>
            <p:cNvSpPr/>
            <p:nvPr/>
          </p:nvSpPr>
          <p:spPr>
            <a:xfrm>
              <a:off x="6330298" y="3932384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4B9D9F6-453F-4EFA-8E79-B12F59F73F18}"/>
                </a:ext>
              </a:extLst>
            </p:cNvPr>
            <p:cNvGrpSpPr/>
            <p:nvPr/>
          </p:nvGrpSpPr>
          <p:grpSpPr>
            <a:xfrm>
              <a:off x="6333024" y="4048464"/>
              <a:ext cx="628797" cy="1356925"/>
              <a:chOff x="1011531" y="5881054"/>
              <a:chExt cx="628797" cy="1356925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33B8F70-1AF9-48A2-8A84-A95E8C0361C2}"/>
                  </a:ext>
                </a:extLst>
              </p:cNvPr>
              <p:cNvSpPr/>
              <p:nvPr/>
            </p:nvSpPr>
            <p:spPr>
              <a:xfrm>
                <a:off x="1011531" y="6546711"/>
                <a:ext cx="627629" cy="691268"/>
              </a:xfrm>
              <a:prstGeom prst="rect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AType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E903CFD-A3FC-46AB-90C8-E45DDFD3ED73}"/>
                  </a:ext>
                </a:extLst>
              </p:cNvPr>
              <p:cNvSpPr/>
              <p:nvPr/>
            </p:nvSpPr>
            <p:spPr>
              <a:xfrm>
                <a:off x="1012699" y="5881054"/>
                <a:ext cx="627629" cy="691268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BType</a:t>
                </a:r>
                <a:endParaRPr lang="ko-KR" altLang="en-US" sz="1050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FD678FF-5FE8-4698-9506-D3D1945BB4B3}"/>
                </a:ext>
              </a:extLst>
            </p:cNvPr>
            <p:cNvGrpSpPr/>
            <p:nvPr/>
          </p:nvGrpSpPr>
          <p:grpSpPr>
            <a:xfrm>
              <a:off x="6995761" y="3877195"/>
              <a:ext cx="4840848" cy="2684097"/>
              <a:chOff x="6995761" y="3877195"/>
              <a:chExt cx="4840848" cy="2684097"/>
            </a:xfrm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77F8A6F0-C0BA-4707-AE36-E724DE199604}"/>
                  </a:ext>
                </a:extLst>
              </p:cNvPr>
              <p:cNvSpPr/>
              <p:nvPr/>
            </p:nvSpPr>
            <p:spPr>
              <a:xfrm rot="14767708">
                <a:off x="7337868" y="4785592"/>
                <a:ext cx="1744240" cy="1345100"/>
              </a:xfrm>
              <a:custGeom>
                <a:avLst/>
                <a:gdLst>
                  <a:gd name="connsiteX0" fmla="*/ 3215703 w 3247573"/>
                  <a:gd name="connsiteY0" fmla="*/ 1947071 h 2504420"/>
                  <a:gd name="connsiteX1" fmla="*/ 2725674 w 3247573"/>
                  <a:gd name="connsiteY1" fmla="*/ 2136437 h 2504420"/>
                  <a:gd name="connsiteX2" fmla="*/ 2510271 w 3247573"/>
                  <a:gd name="connsiteY2" fmla="*/ 1862011 h 2504420"/>
                  <a:gd name="connsiteX3" fmla="*/ 2508739 w 3247573"/>
                  <a:gd name="connsiteY3" fmla="*/ 1843050 h 2504420"/>
                  <a:gd name="connsiteX4" fmla="*/ 2507741 w 3247573"/>
                  <a:gd name="connsiteY4" fmla="*/ 1843677 h 2504420"/>
                  <a:gd name="connsiteX5" fmla="*/ 2352293 w 3247573"/>
                  <a:gd name="connsiteY5" fmla="*/ 1855800 h 2504420"/>
                  <a:gd name="connsiteX6" fmla="*/ 2335618 w 3247573"/>
                  <a:gd name="connsiteY6" fmla="*/ 1850345 h 2504420"/>
                  <a:gd name="connsiteX7" fmla="*/ 1911172 w 3247573"/>
                  <a:gd name="connsiteY7" fmla="*/ 1918091 h 2504420"/>
                  <a:gd name="connsiteX8" fmla="*/ 1911171 w 3247573"/>
                  <a:gd name="connsiteY8" fmla="*/ 2413780 h 2504420"/>
                  <a:gd name="connsiteX9" fmla="*/ 1904048 w 3247573"/>
                  <a:gd name="connsiteY9" fmla="*/ 2449061 h 2504420"/>
                  <a:gd name="connsiteX10" fmla="*/ 1820531 w 3247573"/>
                  <a:gd name="connsiteY10" fmla="*/ 2504420 h 2504420"/>
                  <a:gd name="connsiteX11" fmla="*/ 1820532 w 3247573"/>
                  <a:gd name="connsiteY11" fmla="*/ 2504419 h 2504420"/>
                  <a:gd name="connsiteX12" fmla="*/ 1729892 w 3247573"/>
                  <a:gd name="connsiteY12" fmla="*/ 2413779 h 2504420"/>
                  <a:gd name="connsiteX13" fmla="*/ 1729892 w 3247573"/>
                  <a:gd name="connsiteY13" fmla="*/ 1864176 h 2504420"/>
                  <a:gd name="connsiteX14" fmla="*/ 1737015 w 3247573"/>
                  <a:gd name="connsiteY14" fmla="*/ 1828895 h 2504420"/>
                  <a:gd name="connsiteX15" fmla="*/ 1739687 w 3247573"/>
                  <a:gd name="connsiteY15" fmla="*/ 1824932 h 2504420"/>
                  <a:gd name="connsiteX16" fmla="*/ 1739975 w 3247573"/>
                  <a:gd name="connsiteY16" fmla="*/ 1817902 h 2504420"/>
                  <a:gd name="connsiteX17" fmla="*/ 1813723 w 3247573"/>
                  <a:gd name="connsiteY17" fmla="*/ 1750072 h 2504420"/>
                  <a:gd name="connsiteX18" fmla="*/ 2023937 w 3247573"/>
                  <a:gd name="connsiteY18" fmla="*/ 1716519 h 2504420"/>
                  <a:gd name="connsiteX19" fmla="*/ 1236879 w 3247573"/>
                  <a:gd name="connsiteY19" fmla="*/ 1368210 h 2504420"/>
                  <a:gd name="connsiteX20" fmla="*/ 1205996 w 3247573"/>
                  <a:gd name="connsiteY20" fmla="*/ 1350646 h 2504420"/>
                  <a:gd name="connsiteX21" fmla="*/ 1201069 w 3247573"/>
                  <a:gd name="connsiteY21" fmla="*/ 1351705 h 2504420"/>
                  <a:gd name="connsiteX22" fmla="*/ 598367 w 3247573"/>
                  <a:gd name="connsiteY22" fmla="*/ 1359251 h 2504420"/>
                  <a:gd name="connsiteX23" fmla="*/ 536547 w 3247573"/>
                  <a:gd name="connsiteY23" fmla="*/ 1334546 h 2504420"/>
                  <a:gd name="connsiteX24" fmla="*/ 529890 w 3247573"/>
                  <a:gd name="connsiteY24" fmla="*/ 1324934 h 2504420"/>
                  <a:gd name="connsiteX25" fmla="*/ 516240 w 3247573"/>
                  <a:gd name="connsiteY25" fmla="*/ 1318408 h 2504420"/>
                  <a:gd name="connsiteX26" fmla="*/ 34675 w 3247573"/>
                  <a:gd name="connsiteY26" fmla="*/ 955914 h 2504420"/>
                  <a:gd name="connsiteX27" fmla="*/ 17492 w 3247573"/>
                  <a:gd name="connsiteY27" fmla="*/ 834108 h 2504420"/>
                  <a:gd name="connsiteX28" fmla="*/ 139299 w 3247573"/>
                  <a:gd name="connsiteY28" fmla="*/ 816924 h 2504420"/>
                  <a:gd name="connsiteX29" fmla="*/ 620864 w 3247573"/>
                  <a:gd name="connsiteY29" fmla="*/ 1179418 h 2504420"/>
                  <a:gd name="connsiteX30" fmla="*/ 625759 w 3247573"/>
                  <a:gd name="connsiteY30" fmla="*/ 1184928 h 2504420"/>
                  <a:gd name="connsiteX31" fmla="*/ 1086624 w 3247573"/>
                  <a:gd name="connsiteY31" fmla="*/ 1179158 h 2504420"/>
                  <a:gd name="connsiteX32" fmla="*/ 1075243 w 3247573"/>
                  <a:gd name="connsiteY32" fmla="*/ 1115372 h 2504420"/>
                  <a:gd name="connsiteX33" fmla="*/ 1098496 w 3247573"/>
                  <a:gd name="connsiteY33" fmla="*/ 1010112 h 2504420"/>
                  <a:gd name="connsiteX34" fmla="*/ 1098497 w 3247573"/>
                  <a:gd name="connsiteY34" fmla="*/ 1010113 h 2504420"/>
                  <a:gd name="connsiteX35" fmla="*/ 1118886 w 3247573"/>
                  <a:gd name="connsiteY35" fmla="*/ 981301 h 2504420"/>
                  <a:gd name="connsiteX36" fmla="*/ 716779 w 3247573"/>
                  <a:gd name="connsiteY36" fmla="*/ 763877 h 2504420"/>
                  <a:gd name="connsiteX37" fmla="*/ 674794 w 3247573"/>
                  <a:gd name="connsiteY37" fmla="*/ 712212 h 2504420"/>
                  <a:gd name="connsiteX38" fmla="*/ 673768 w 3247573"/>
                  <a:gd name="connsiteY38" fmla="*/ 701737 h 2504420"/>
                  <a:gd name="connsiteX39" fmla="*/ 673323 w 3247573"/>
                  <a:gd name="connsiteY39" fmla="*/ 701457 h 2504420"/>
                  <a:gd name="connsiteX40" fmla="*/ 653350 w 3247573"/>
                  <a:gd name="connsiteY40" fmla="*/ 673276 h 2504420"/>
                  <a:gd name="connsiteX41" fmla="*/ 409039 w 3247573"/>
                  <a:gd name="connsiteY41" fmla="*/ 122261 h 2504420"/>
                  <a:gd name="connsiteX42" fmla="*/ 453299 w 3247573"/>
                  <a:gd name="connsiteY42" fmla="*/ 7487 h 2504420"/>
                  <a:gd name="connsiteX43" fmla="*/ 568073 w 3247573"/>
                  <a:gd name="connsiteY43" fmla="*/ 51747 h 2504420"/>
                  <a:gd name="connsiteX44" fmla="*/ 812385 w 3247573"/>
                  <a:gd name="connsiteY44" fmla="*/ 602763 h 2504420"/>
                  <a:gd name="connsiteX45" fmla="*/ 816172 w 3247573"/>
                  <a:gd name="connsiteY45" fmla="*/ 619851 h 2504420"/>
                  <a:gd name="connsiteX46" fmla="*/ 1264639 w 3247573"/>
                  <a:gd name="connsiteY46" fmla="*/ 862343 h 2504420"/>
                  <a:gd name="connsiteX47" fmla="*/ 1299039 w 3247573"/>
                  <a:gd name="connsiteY47" fmla="*/ 852703 h 2504420"/>
                  <a:gd name="connsiteX48" fmla="*/ 1456595 w 3247573"/>
                  <a:gd name="connsiteY48" fmla="*/ 871730 h 2504420"/>
                  <a:gd name="connsiteX49" fmla="*/ 2227454 w 3247573"/>
                  <a:gd name="connsiteY49" fmla="*/ 1212869 h 2504420"/>
                  <a:gd name="connsiteX50" fmla="*/ 1786955 w 3247573"/>
                  <a:gd name="connsiteY50" fmla="*/ 602557 h 2504420"/>
                  <a:gd name="connsiteX51" fmla="*/ 1807405 w 3247573"/>
                  <a:gd name="connsiteY51" fmla="*/ 476014 h 2504420"/>
                  <a:gd name="connsiteX52" fmla="*/ 1807404 w 3247573"/>
                  <a:gd name="connsiteY52" fmla="*/ 476016 h 2504420"/>
                  <a:gd name="connsiteX53" fmla="*/ 1933947 w 3247573"/>
                  <a:gd name="connsiteY53" fmla="*/ 496465 h 2504420"/>
                  <a:gd name="connsiteX54" fmla="*/ 2561535 w 3247573"/>
                  <a:gd name="connsiteY54" fmla="*/ 1365988 h 2504420"/>
                  <a:gd name="connsiteX55" fmla="*/ 2567544 w 3247573"/>
                  <a:gd name="connsiteY55" fmla="*/ 1369406 h 2504420"/>
                  <a:gd name="connsiteX56" fmla="*/ 2663103 w 3247573"/>
                  <a:gd name="connsiteY56" fmla="*/ 1492611 h 2504420"/>
                  <a:gd name="connsiteX57" fmla="*/ 2663310 w 3247573"/>
                  <a:gd name="connsiteY57" fmla="*/ 1493772 h 2504420"/>
                  <a:gd name="connsiteX58" fmla="*/ 2678375 w 3247573"/>
                  <a:gd name="connsiteY58" fmla="*/ 1482155 h 2504420"/>
                  <a:gd name="connsiteX59" fmla="*/ 3026337 w 3247573"/>
                  <a:gd name="connsiteY59" fmla="*/ 1457043 h 2504420"/>
                  <a:gd name="connsiteX60" fmla="*/ 3215703 w 3247573"/>
                  <a:gd name="connsiteY60" fmla="*/ 1947071 h 250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247573" h="2504420">
                    <a:moveTo>
                      <a:pt x="3215703" y="1947071"/>
                    </a:moveTo>
                    <a:cubicBezTo>
                      <a:pt x="3132677" y="2134681"/>
                      <a:pt x="2913284" y="2219463"/>
                      <a:pt x="2725674" y="2136437"/>
                    </a:cubicBezTo>
                    <a:cubicBezTo>
                      <a:pt x="2608418" y="2084546"/>
                      <a:pt x="2531329" y="1979387"/>
                      <a:pt x="2510271" y="1862011"/>
                    </a:cubicBezTo>
                    <a:lnTo>
                      <a:pt x="2508739" y="1843050"/>
                    </a:lnTo>
                    <a:lnTo>
                      <a:pt x="2507741" y="1843677"/>
                    </a:lnTo>
                    <a:cubicBezTo>
                      <a:pt x="2459139" y="1862459"/>
                      <a:pt x="2405163" y="1867335"/>
                      <a:pt x="2352293" y="1855800"/>
                    </a:cubicBezTo>
                    <a:lnTo>
                      <a:pt x="2335618" y="1850345"/>
                    </a:lnTo>
                    <a:lnTo>
                      <a:pt x="1911172" y="1918091"/>
                    </a:lnTo>
                    <a:lnTo>
                      <a:pt x="1911171" y="2413780"/>
                    </a:lnTo>
                    <a:cubicBezTo>
                      <a:pt x="1911171" y="2426295"/>
                      <a:pt x="1908635" y="2438217"/>
                      <a:pt x="1904048" y="2449061"/>
                    </a:cubicBezTo>
                    <a:cubicBezTo>
                      <a:pt x="1890288" y="2481593"/>
                      <a:pt x="1858075" y="2504420"/>
                      <a:pt x="1820531" y="2504420"/>
                    </a:cubicBezTo>
                    <a:lnTo>
                      <a:pt x="1820532" y="2504419"/>
                    </a:lnTo>
                    <a:cubicBezTo>
                      <a:pt x="1770473" y="2504419"/>
                      <a:pt x="1729892" y="2463838"/>
                      <a:pt x="1729892" y="2413779"/>
                    </a:cubicBezTo>
                    <a:lnTo>
                      <a:pt x="1729892" y="1864176"/>
                    </a:lnTo>
                    <a:cubicBezTo>
                      <a:pt x="1729892" y="1851661"/>
                      <a:pt x="1732428" y="1839739"/>
                      <a:pt x="1737015" y="1828895"/>
                    </a:cubicBezTo>
                    <a:lnTo>
                      <a:pt x="1739687" y="1824932"/>
                    </a:lnTo>
                    <a:lnTo>
                      <a:pt x="1739975" y="1817902"/>
                    </a:lnTo>
                    <a:cubicBezTo>
                      <a:pt x="1748436" y="1783608"/>
                      <a:pt x="1776648" y="1755989"/>
                      <a:pt x="1813723" y="1750072"/>
                    </a:cubicBezTo>
                    <a:lnTo>
                      <a:pt x="2023937" y="1716519"/>
                    </a:lnTo>
                    <a:lnTo>
                      <a:pt x="1236879" y="1368210"/>
                    </a:lnTo>
                    <a:lnTo>
                      <a:pt x="1205996" y="1350646"/>
                    </a:lnTo>
                    <a:lnTo>
                      <a:pt x="1201069" y="1351705"/>
                    </a:lnTo>
                    <a:lnTo>
                      <a:pt x="598367" y="1359251"/>
                    </a:lnTo>
                    <a:cubicBezTo>
                      <a:pt x="574349" y="1359552"/>
                      <a:pt x="552483" y="1350089"/>
                      <a:pt x="536547" y="1334546"/>
                    </a:cubicBezTo>
                    <a:lnTo>
                      <a:pt x="529890" y="1324934"/>
                    </a:lnTo>
                    <a:lnTo>
                      <a:pt x="516240" y="1318408"/>
                    </a:lnTo>
                    <a:lnTo>
                      <a:pt x="34675" y="955914"/>
                    </a:lnTo>
                    <a:cubicBezTo>
                      <a:pt x="-3705" y="927024"/>
                      <a:pt x="-11399" y="872488"/>
                      <a:pt x="17492" y="834108"/>
                    </a:cubicBezTo>
                    <a:cubicBezTo>
                      <a:pt x="46383" y="795727"/>
                      <a:pt x="100918" y="788034"/>
                      <a:pt x="139299" y="816924"/>
                    </a:cubicBezTo>
                    <a:lnTo>
                      <a:pt x="620864" y="1179418"/>
                    </a:lnTo>
                    <a:lnTo>
                      <a:pt x="625759" y="1184928"/>
                    </a:lnTo>
                    <a:lnTo>
                      <a:pt x="1086624" y="1179158"/>
                    </a:lnTo>
                    <a:lnTo>
                      <a:pt x="1075243" y="1115372"/>
                    </a:lnTo>
                    <a:cubicBezTo>
                      <a:pt x="1075824" y="1080113"/>
                      <a:pt x="1083328" y="1044387"/>
                      <a:pt x="1098496" y="1010112"/>
                    </a:cubicBezTo>
                    <a:lnTo>
                      <a:pt x="1098497" y="1010113"/>
                    </a:lnTo>
                    <a:lnTo>
                      <a:pt x="1118886" y="981301"/>
                    </a:lnTo>
                    <a:lnTo>
                      <a:pt x="716779" y="763877"/>
                    </a:lnTo>
                    <a:cubicBezTo>
                      <a:pt x="695650" y="752452"/>
                      <a:pt x="681153" y="733545"/>
                      <a:pt x="674794" y="712212"/>
                    </a:cubicBezTo>
                    <a:lnTo>
                      <a:pt x="673768" y="701737"/>
                    </a:lnTo>
                    <a:lnTo>
                      <a:pt x="673323" y="701457"/>
                    </a:lnTo>
                    <a:cubicBezTo>
                      <a:pt x="665081" y="693728"/>
                      <a:pt x="658218" y="684255"/>
                      <a:pt x="653350" y="673276"/>
                    </a:cubicBezTo>
                    <a:lnTo>
                      <a:pt x="409039" y="122261"/>
                    </a:lnTo>
                    <a:cubicBezTo>
                      <a:pt x="389567" y="78345"/>
                      <a:pt x="409383" y="26958"/>
                      <a:pt x="453299" y="7487"/>
                    </a:cubicBezTo>
                    <a:cubicBezTo>
                      <a:pt x="497215" y="-11985"/>
                      <a:pt x="548602" y="7832"/>
                      <a:pt x="568073" y="51747"/>
                    </a:cubicBezTo>
                    <a:lnTo>
                      <a:pt x="812385" y="602763"/>
                    </a:lnTo>
                    <a:lnTo>
                      <a:pt x="816172" y="619851"/>
                    </a:lnTo>
                    <a:lnTo>
                      <a:pt x="1264639" y="862343"/>
                    </a:lnTo>
                    <a:lnTo>
                      <a:pt x="1299039" y="852703"/>
                    </a:lnTo>
                    <a:cubicBezTo>
                      <a:pt x="1350504" y="843470"/>
                      <a:pt x="1405183" y="848978"/>
                      <a:pt x="1456595" y="871730"/>
                    </a:cubicBezTo>
                    <a:lnTo>
                      <a:pt x="2227454" y="1212869"/>
                    </a:lnTo>
                    <a:lnTo>
                      <a:pt x="1786955" y="602557"/>
                    </a:lnTo>
                    <a:cubicBezTo>
                      <a:pt x="1757658" y="561966"/>
                      <a:pt x="1766814" y="505311"/>
                      <a:pt x="1807405" y="476014"/>
                    </a:cubicBezTo>
                    <a:lnTo>
                      <a:pt x="1807404" y="476016"/>
                    </a:lnTo>
                    <a:cubicBezTo>
                      <a:pt x="1847995" y="446719"/>
                      <a:pt x="1904650" y="455875"/>
                      <a:pt x="1933947" y="496465"/>
                    </a:cubicBezTo>
                    <a:lnTo>
                      <a:pt x="2561535" y="1365988"/>
                    </a:lnTo>
                    <a:lnTo>
                      <a:pt x="2567544" y="1369406"/>
                    </a:lnTo>
                    <a:cubicBezTo>
                      <a:pt x="2611634" y="1400781"/>
                      <a:pt x="2644321" y="1444009"/>
                      <a:pt x="2663103" y="1492611"/>
                    </a:cubicBezTo>
                    <a:lnTo>
                      <a:pt x="2663310" y="1493772"/>
                    </a:lnTo>
                    <a:lnTo>
                      <a:pt x="2678375" y="1482155"/>
                    </a:lnTo>
                    <a:cubicBezTo>
                      <a:pt x="2779409" y="1418811"/>
                      <a:pt x="2909081" y="1405152"/>
                      <a:pt x="3026337" y="1457043"/>
                    </a:cubicBezTo>
                    <a:cubicBezTo>
                      <a:pt x="3213946" y="1540069"/>
                      <a:pt x="3298728" y="1759462"/>
                      <a:pt x="3215703" y="194707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E8515036-6AD1-4EBB-A78B-FE3953D710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59567" y="4853181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FBF18888-B889-4914-89AB-682AD3767D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63414" y="5249901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9B546A55-CFEF-4ED3-8D2D-A2C6367E5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28110" y="5072028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44FC778D-A2B2-4784-8808-00C246132F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41446" y="471492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3C7EDDB-8297-4CF3-A7BF-C6F45F351E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74545" y="4357818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7C7D4207-CBF1-4297-A5E1-3ABF1BBE39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04957" y="4537244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D127D95-AE22-4848-9D42-2C5F555BA1EC}"/>
                  </a:ext>
                </a:extLst>
              </p:cNvPr>
              <p:cNvGrpSpPr/>
              <p:nvPr/>
            </p:nvGrpSpPr>
            <p:grpSpPr>
              <a:xfrm>
                <a:off x="7715882" y="3909900"/>
                <a:ext cx="1115022" cy="2628908"/>
                <a:chOff x="7715882" y="3909900"/>
                <a:chExt cx="1115022" cy="2628908"/>
              </a:xfrm>
            </p:grpSpPr>
            <p:pic>
              <p:nvPicPr>
                <p:cNvPr id="74" name="Picture 14" descr="부메랑 무료 아이콘 의 Selman Icons">
                  <a:extLst>
                    <a:ext uri="{FF2B5EF4-FFF2-40B4-BE49-F238E27FC236}">
                      <a16:creationId xmlns:a16="http://schemas.microsoft.com/office/drawing/2014/main" id="{CF25D934-9A9F-4856-915D-D2E510233F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915845">
                  <a:off x="7715882" y="4880171"/>
                  <a:ext cx="656215" cy="6562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6" name="정육면체 75">
                  <a:extLst>
                    <a:ext uri="{FF2B5EF4-FFF2-40B4-BE49-F238E27FC236}">
                      <a16:creationId xmlns:a16="http://schemas.microsoft.com/office/drawing/2014/main" id="{835FABE1-1A1E-454B-904F-90DD7F4A37F2}"/>
                    </a:ext>
                  </a:extLst>
                </p:cNvPr>
                <p:cNvSpPr/>
                <p:nvPr/>
              </p:nvSpPr>
              <p:spPr>
                <a:xfrm>
                  <a:off x="8106174" y="3909900"/>
                  <a:ext cx="724730" cy="2628908"/>
                </a:xfrm>
                <a:prstGeom prst="cube">
                  <a:avLst/>
                </a:prstGeom>
                <a:solidFill>
                  <a:srgbClr val="66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ATypeObj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298195E-1C42-4233-A998-45DF2B788BB7}"/>
                  </a:ext>
                </a:extLst>
              </p:cNvPr>
              <p:cNvGrpSpPr/>
              <p:nvPr/>
            </p:nvGrpSpPr>
            <p:grpSpPr>
              <a:xfrm>
                <a:off x="8857014" y="3932384"/>
                <a:ext cx="556138" cy="2628908"/>
                <a:chOff x="8857014" y="3932384"/>
                <a:chExt cx="556138" cy="2628908"/>
              </a:xfrm>
            </p:grpSpPr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3123BB25-B6B1-4F0B-B446-613A4204189F}"/>
                    </a:ext>
                  </a:extLst>
                </p:cNvPr>
                <p:cNvCxnSpPr>
                  <a:cxnSpLocks/>
                  <a:stCxn id="72" idx="0"/>
                  <a:endCxn id="72" idx="2"/>
                </p:cNvCxnSpPr>
                <p:nvPr/>
              </p:nvCxnSpPr>
              <p:spPr>
                <a:xfrm>
                  <a:off x="9091607" y="3932384"/>
                  <a:ext cx="0" cy="262890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화살표: 오른쪽 78">
                  <a:extLst>
                    <a:ext uri="{FF2B5EF4-FFF2-40B4-BE49-F238E27FC236}">
                      <a16:creationId xmlns:a16="http://schemas.microsoft.com/office/drawing/2014/main" id="{A600B9C8-7CB4-4922-8220-BFFF708C0E8B}"/>
                    </a:ext>
                  </a:extLst>
                </p:cNvPr>
                <p:cNvSpPr/>
                <p:nvPr/>
              </p:nvSpPr>
              <p:spPr>
                <a:xfrm>
                  <a:off x="8857014" y="4965962"/>
                  <a:ext cx="556138" cy="484632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7E813B16-FF35-4673-BCE7-D472B1A1B5FB}"/>
                  </a:ext>
                </a:extLst>
              </p:cNvPr>
              <p:cNvSpPr/>
              <p:nvPr/>
            </p:nvSpPr>
            <p:spPr>
              <a:xfrm rot="1872250">
                <a:off x="6995761" y="5407693"/>
                <a:ext cx="785474" cy="1039179"/>
              </a:xfrm>
              <a:custGeom>
                <a:avLst/>
                <a:gdLst>
                  <a:gd name="connsiteX0" fmla="*/ 179072 w 2388112"/>
                  <a:gd name="connsiteY0" fmla="*/ 53797 h 3159464"/>
                  <a:gd name="connsiteX1" fmla="*/ 689262 w 2388112"/>
                  <a:gd name="connsiteY1" fmla="*/ 179072 h 3159464"/>
                  <a:gd name="connsiteX2" fmla="*/ 732288 w 2388112"/>
                  <a:gd name="connsiteY2" fmla="*/ 460112 h 3159464"/>
                  <a:gd name="connsiteX3" fmla="*/ 719026 w 2388112"/>
                  <a:gd name="connsiteY3" fmla="*/ 498047 h 3159464"/>
                  <a:gd name="connsiteX4" fmla="*/ 751638 w 2388112"/>
                  <a:gd name="connsiteY4" fmla="*/ 517107 h 3159464"/>
                  <a:gd name="connsiteX5" fmla="*/ 1836321 w 2388112"/>
                  <a:gd name="connsiteY5" fmla="*/ 966138 h 3159464"/>
                  <a:gd name="connsiteX6" fmla="*/ 1885398 w 2388112"/>
                  <a:gd name="connsiteY6" fmla="*/ 1084555 h 3159464"/>
                  <a:gd name="connsiteX7" fmla="*/ 1885398 w 2388112"/>
                  <a:gd name="connsiteY7" fmla="*/ 1084554 h 3159464"/>
                  <a:gd name="connsiteX8" fmla="*/ 1766981 w 2388112"/>
                  <a:gd name="connsiteY8" fmla="*/ 1133632 h 3159464"/>
                  <a:gd name="connsiteX9" fmla="*/ 944222 w 2388112"/>
                  <a:gd name="connsiteY9" fmla="*/ 793031 h 3159464"/>
                  <a:gd name="connsiteX10" fmla="*/ 1427752 w 2388112"/>
                  <a:gd name="connsiteY10" fmla="*/ 1591304 h 3159464"/>
                  <a:gd name="connsiteX11" fmla="*/ 1451379 w 2388112"/>
                  <a:gd name="connsiteY11" fmla="*/ 1640956 h 3159464"/>
                  <a:gd name="connsiteX12" fmla="*/ 1455416 w 2388112"/>
                  <a:gd name="connsiteY12" fmla="*/ 1657198 h 3159464"/>
                  <a:gd name="connsiteX13" fmla="*/ 1465326 w 2388112"/>
                  <a:gd name="connsiteY13" fmla="*/ 1663494 h 3159464"/>
                  <a:gd name="connsiteX14" fmla="*/ 2360253 w 2388112"/>
                  <a:gd name="connsiteY14" fmla="*/ 2522890 h 3159464"/>
                  <a:gd name="connsiteX15" fmla="*/ 2362849 w 2388112"/>
                  <a:gd name="connsiteY15" fmla="*/ 2651048 h 3159464"/>
                  <a:gd name="connsiteX16" fmla="*/ 2362849 w 2388112"/>
                  <a:gd name="connsiteY16" fmla="*/ 2651047 h 3159464"/>
                  <a:gd name="connsiteX17" fmla="*/ 2234691 w 2388112"/>
                  <a:gd name="connsiteY17" fmla="*/ 2653643 h 3159464"/>
                  <a:gd name="connsiteX18" fmla="*/ 1423258 w 2388112"/>
                  <a:gd name="connsiteY18" fmla="*/ 1874427 h 3159464"/>
                  <a:gd name="connsiteX19" fmla="*/ 1415531 w 2388112"/>
                  <a:gd name="connsiteY19" fmla="*/ 1891145 h 3159464"/>
                  <a:gd name="connsiteX20" fmla="*/ 1336204 w 2388112"/>
                  <a:gd name="connsiteY20" fmla="*/ 1964136 h 3159464"/>
                  <a:gd name="connsiteX21" fmla="*/ 1336205 w 2388112"/>
                  <a:gd name="connsiteY21" fmla="*/ 1964134 h 3159464"/>
                  <a:gd name="connsiteX22" fmla="*/ 1246906 w 2388112"/>
                  <a:gd name="connsiteY22" fmla="*/ 1996266 h 3159464"/>
                  <a:gd name="connsiteX23" fmla="*/ 1602687 w 2388112"/>
                  <a:gd name="connsiteY23" fmla="*/ 3039545 h 3159464"/>
                  <a:gd name="connsiteX24" fmla="*/ 1546155 w 2388112"/>
                  <a:gd name="connsiteY24" fmla="*/ 3154589 h 3159464"/>
                  <a:gd name="connsiteX25" fmla="*/ 1546155 w 2388112"/>
                  <a:gd name="connsiteY25" fmla="*/ 3154588 h 3159464"/>
                  <a:gd name="connsiteX26" fmla="*/ 1431111 w 2388112"/>
                  <a:gd name="connsiteY26" fmla="*/ 3098055 h 3159464"/>
                  <a:gd name="connsiteX27" fmla="*/ 1041217 w 2388112"/>
                  <a:gd name="connsiteY27" fmla="*/ 1954749 h 3159464"/>
                  <a:gd name="connsiteX28" fmla="*/ 1036364 w 2388112"/>
                  <a:gd name="connsiteY28" fmla="*/ 1951913 h 3159464"/>
                  <a:gd name="connsiteX29" fmla="*/ 963373 w 2388112"/>
                  <a:gd name="connsiteY29" fmla="*/ 1872587 h 3159464"/>
                  <a:gd name="connsiteX30" fmla="*/ 500531 w 2388112"/>
                  <a:gd name="connsiteY30" fmla="*/ 1108468 h 3159464"/>
                  <a:gd name="connsiteX31" fmla="*/ 500530 w 2388112"/>
                  <a:gd name="connsiteY31" fmla="*/ 1928787 h 3159464"/>
                  <a:gd name="connsiteX32" fmla="*/ 409890 w 2388112"/>
                  <a:gd name="connsiteY32" fmla="*/ 2019427 h 3159464"/>
                  <a:gd name="connsiteX33" fmla="*/ 409891 w 2388112"/>
                  <a:gd name="connsiteY33" fmla="*/ 2019426 h 3159464"/>
                  <a:gd name="connsiteX34" fmla="*/ 319251 w 2388112"/>
                  <a:gd name="connsiteY34" fmla="*/ 1928786 h 3159464"/>
                  <a:gd name="connsiteX35" fmla="*/ 319251 w 2388112"/>
                  <a:gd name="connsiteY35" fmla="*/ 737598 h 3159464"/>
                  <a:gd name="connsiteX36" fmla="*/ 282946 w 2388112"/>
                  <a:gd name="connsiteY36" fmla="*/ 732288 h 3159464"/>
                  <a:gd name="connsiteX37" fmla="*/ 53797 w 2388112"/>
                  <a:gd name="connsiteY37" fmla="*/ 563987 h 3159464"/>
                  <a:gd name="connsiteX38" fmla="*/ 179072 w 2388112"/>
                  <a:gd name="connsiteY38" fmla="*/ 53797 h 315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388112" h="3159464">
                    <a:moveTo>
                      <a:pt x="179072" y="53797"/>
                    </a:moveTo>
                    <a:cubicBezTo>
                      <a:pt x="354551" y="-52494"/>
                      <a:pt x="582971" y="3593"/>
                      <a:pt x="689262" y="179072"/>
                    </a:cubicBezTo>
                    <a:cubicBezTo>
                      <a:pt x="742407" y="266812"/>
                      <a:pt x="754958" y="367786"/>
                      <a:pt x="732288" y="460112"/>
                    </a:cubicBezTo>
                    <a:lnTo>
                      <a:pt x="719026" y="498047"/>
                    </a:lnTo>
                    <a:lnTo>
                      <a:pt x="751638" y="517107"/>
                    </a:lnTo>
                    <a:lnTo>
                      <a:pt x="1836321" y="966138"/>
                    </a:lnTo>
                    <a:cubicBezTo>
                      <a:pt x="1882573" y="985286"/>
                      <a:pt x="1904546" y="1038303"/>
                      <a:pt x="1885398" y="1084555"/>
                    </a:cubicBezTo>
                    <a:lnTo>
                      <a:pt x="1885398" y="1084554"/>
                    </a:lnTo>
                    <a:cubicBezTo>
                      <a:pt x="1866251" y="1130806"/>
                      <a:pt x="1813234" y="1152779"/>
                      <a:pt x="1766981" y="1133632"/>
                    </a:cubicBezTo>
                    <a:lnTo>
                      <a:pt x="944222" y="793031"/>
                    </a:lnTo>
                    <a:lnTo>
                      <a:pt x="1427752" y="1591304"/>
                    </a:lnTo>
                    <a:cubicBezTo>
                      <a:pt x="1437461" y="1607333"/>
                      <a:pt x="1445316" y="1623967"/>
                      <a:pt x="1451379" y="1640956"/>
                    </a:cubicBezTo>
                    <a:lnTo>
                      <a:pt x="1455416" y="1657198"/>
                    </a:lnTo>
                    <a:lnTo>
                      <a:pt x="1465326" y="1663494"/>
                    </a:lnTo>
                    <a:cubicBezTo>
                      <a:pt x="1763635" y="1949959"/>
                      <a:pt x="2061944" y="2236425"/>
                      <a:pt x="2360253" y="2522890"/>
                    </a:cubicBezTo>
                    <a:cubicBezTo>
                      <a:pt x="2396360" y="2557563"/>
                      <a:pt x="2397522" y="2614942"/>
                      <a:pt x="2362849" y="2651048"/>
                    </a:cubicBezTo>
                    <a:lnTo>
                      <a:pt x="2362849" y="2651047"/>
                    </a:lnTo>
                    <a:cubicBezTo>
                      <a:pt x="2328176" y="2687154"/>
                      <a:pt x="2270798" y="2688316"/>
                      <a:pt x="2234691" y="2653643"/>
                    </a:cubicBezTo>
                    <a:lnTo>
                      <a:pt x="1423258" y="1874427"/>
                    </a:lnTo>
                    <a:lnTo>
                      <a:pt x="1415531" y="1891145"/>
                    </a:lnTo>
                    <a:cubicBezTo>
                      <a:pt x="1394869" y="1919720"/>
                      <a:pt x="1368263" y="1944717"/>
                      <a:pt x="1336204" y="1964136"/>
                    </a:cubicBezTo>
                    <a:lnTo>
                      <a:pt x="1336205" y="1964134"/>
                    </a:lnTo>
                    <a:lnTo>
                      <a:pt x="1246906" y="1996266"/>
                    </a:lnTo>
                    <a:lnTo>
                      <a:pt x="1602687" y="3039545"/>
                    </a:lnTo>
                    <a:cubicBezTo>
                      <a:pt x="1618845" y="3086925"/>
                      <a:pt x="1593534" y="3138432"/>
                      <a:pt x="1546155" y="3154589"/>
                    </a:cubicBezTo>
                    <a:lnTo>
                      <a:pt x="1546155" y="3154588"/>
                    </a:lnTo>
                    <a:cubicBezTo>
                      <a:pt x="1498776" y="3170746"/>
                      <a:pt x="1447268" y="3145435"/>
                      <a:pt x="1431111" y="3098055"/>
                    </a:cubicBezTo>
                    <a:lnTo>
                      <a:pt x="1041217" y="1954749"/>
                    </a:lnTo>
                    <a:lnTo>
                      <a:pt x="1036364" y="1951913"/>
                    </a:lnTo>
                    <a:cubicBezTo>
                      <a:pt x="1007788" y="1931251"/>
                      <a:pt x="982792" y="1904645"/>
                      <a:pt x="963373" y="1872587"/>
                    </a:cubicBezTo>
                    <a:lnTo>
                      <a:pt x="500531" y="1108468"/>
                    </a:lnTo>
                    <a:lnTo>
                      <a:pt x="500530" y="1928787"/>
                    </a:lnTo>
                    <a:cubicBezTo>
                      <a:pt x="500530" y="1978846"/>
                      <a:pt x="459949" y="2019427"/>
                      <a:pt x="409890" y="2019427"/>
                    </a:cubicBezTo>
                    <a:lnTo>
                      <a:pt x="409891" y="2019426"/>
                    </a:lnTo>
                    <a:cubicBezTo>
                      <a:pt x="359832" y="2019426"/>
                      <a:pt x="319251" y="1978845"/>
                      <a:pt x="319251" y="1928786"/>
                    </a:cubicBezTo>
                    <a:lnTo>
                      <a:pt x="319251" y="737598"/>
                    </a:lnTo>
                    <a:lnTo>
                      <a:pt x="282946" y="732288"/>
                    </a:lnTo>
                    <a:cubicBezTo>
                      <a:pt x="190620" y="709618"/>
                      <a:pt x="106943" y="651726"/>
                      <a:pt x="53797" y="563987"/>
                    </a:cubicBezTo>
                    <a:cubicBezTo>
                      <a:pt x="-52494" y="388508"/>
                      <a:pt x="3594" y="160088"/>
                      <a:pt x="179072" y="537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1E8DF3C-C91E-4FD7-BD58-A96284330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9017706" y="5947678"/>
                <a:ext cx="580152" cy="580152"/>
              </a:xfrm>
              <a:prstGeom prst="rect">
                <a:avLst/>
              </a:prstGeom>
            </p:spPr>
          </p:pic>
          <p:pic>
            <p:nvPicPr>
              <p:cNvPr id="92" name="Picture 14" descr="부메랑 무료 아이콘 의 Selman Icons">
                <a:extLst>
                  <a:ext uri="{FF2B5EF4-FFF2-40B4-BE49-F238E27FC236}">
                    <a16:creationId xmlns:a16="http://schemas.microsoft.com/office/drawing/2014/main" id="{4BF72E51-200C-4B41-87B6-F8C5DBD3B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10468739" y="5435333"/>
                <a:ext cx="656215" cy="656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3" name="정육면체 92">
                <a:extLst>
                  <a:ext uri="{FF2B5EF4-FFF2-40B4-BE49-F238E27FC236}">
                    <a16:creationId xmlns:a16="http://schemas.microsoft.com/office/drawing/2014/main" id="{1BA477A6-C7C4-4DE2-B71D-F114ECF36B74}"/>
                  </a:ext>
                </a:extLst>
              </p:cNvPr>
              <p:cNvSpPr/>
              <p:nvPr/>
            </p:nvSpPr>
            <p:spPr>
              <a:xfrm rot="5400000">
                <a:off x="10399050" y="5120995"/>
                <a:ext cx="724730" cy="2150389"/>
              </a:xfrm>
              <a:prstGeom prst="cube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ATypeObj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D00BC0D0-5F2B-48FB-9D0F-331552B48B24}"/>
                  </a:ext>
                </a:extLst>
              </p:cNvPr>
              <p:cNvSpPr/>
              <p:nvPr/>
            </p:nvSpPr>
            <p:spPr>
              <a:xfrm rot="1872250">
                <a:off x="9651022" y="4759801"/>
                <a:ext cx="785474" cy="1039179"/>
              </a:xfrm>
              <a:custGeom>
                <a:avLst/>
                <a:gdLst>
                  <a:gd name="connsiteX0" fmla="*/ 179072 w 2388112"/>
                  <a:gd name="connsiteY0" fmla="*/ 53797 h 3159464"/>
                  <a:gd name="connsiteX1" fmla="*/ 689262 w 2388112"/>
                  <a:gd name="connsiteY1" fmla="*/ 179072 h 3159464"/>
                  <a:gd name="connsiteX2" fmla="*/ 732288 w 2388112"/>
                  <a:gd name="connsiteY2" fmla="*/ 460112 h 3159464"/>
                  <a:gd name="connsiteX3" fmla="*/ 719026 w 2388112"/>
                  <a:gd name="connsiteY3" fmla="*/ 498047 h 3159464"/>
                  <a:gd name="connsiteX4" fmla="*/ 751638 w 2388112"/>
                  <a:gd name="connsiteY4" fmla="*/ 517107 h 3159464"/>
                  <a:gd name="connsiteX5" fmla="*/ 1836321 w 2388112"/>
                  <a:gd name="connsiteY5" fmla="*/ 966138 h 3159464"/>
                  <a:gd name="connsiteX6" fmla="*/ 1885398 w 2388112"/>
                  <a:gd name="connsiteY6" fmla="*/ 1084555 h 3159464"/>
                  <a:gd name="connsiteX7" fmla="*/ 1885398 w 2388112"/>
                  <a:gd name="connsiteY7" fmla="*/ 1084554 h 3159464"/>
                  <a:gd name="connsiteX8" fmla="*/ 1766981 w 2388112"/>
                  <a:gd name="connsiteY8" fmla="*/ 1133632 h 3159464"/>
                  <a:gd name="connsiteX9" fmla="*/ 944222 w 2388112"/>
                  <a:gd name="connsiteY9" fmla="*/ 793031 h 3159464"/>
                  <a:gd name="connsiteX10" fmla="*/ 1427752 w 2388112"/>
                  <a:gd name="connsiteY10" fmla="*/ 1591304 h 3159464"/>
                  <a:gd name="connsiteX11" fmla="*/ 1451379 w 2388112"/>
                  <a:gd name="connsiteY11" fmla="*/ 1640956 h 3159464"/>
                  <a:gd name="connsiteX12" fmla="*/ 1455416 w 2388112"/>
                  <a:gd name="connsiteY12" fmla="*/ 1657198 h 3159464"/>
                  <a:gd name="connsiteX13" fmla="*/ 1465326 w 2388112"/>
                  <a:gd name="connsiteY13" fmla="*/ 1663494 h 3159464"/>
                  <a:gd name="connsiteX14" fmla="*/ 2360253 w 2388112"/>
                  <a:gd name="connsiteY14" fmla="*/ 2522890 h 3159464"/>
                  <a:gd name="connsiteX15" fmla="*/ 2362849 w 2388112"/>
                  <a:gd name="connsiteY15" fmla="*/ 2651048 h 3159464"/>
                  <a:gd name="connsiteX16" fmla="*/ 2362849 w 2388112"/>
                  <a:gd name="connsiteY16" fmla="*/ 2651047 h 3159464"/>
                  <a:gd name="connsiteX17" fmla="*/ 2234691 w 2388112"/>
                  <a:gd name="connsiteY17" fmla="*/ 2653643 h 3159464"/>
                  <a:gd name="connsiteX18" fmla="*/ 1423258 w 2388112"/>
                  <a:gd name="connsiteY18" fmla="*/ 1874427 h 3159464"/>
                  <a:gd name="connsiteX19" fmla="*/ 1415531 w 2388112"/>
                  <a:gd name="connsiteY19" fmla="*/ 1891145 h 3159464"/>
                  <a:gd name="connsiteX20" fmla="*/ 1336204 w 2388112"/>
                  <a:gd name="connsiteY20" fmla="*/ 1964136 h 3159464"/>
                  <a:gd name="connsiteX21" fmla="*/ 1336205 w 2388112"/>
                  <a:gd name="connsiteY21" fmla="*/ 1964134 h 3159464"/>
                  <a:gd name="connsiteX22" fmla="*/ 1246906 w 2388112"/>
                  <a:gd name="connsiteY22" fmla="*/ 1996266 h 3159464"/>
                  <a:gd name="connsiteX23" fmla="*/ 1602687 w 2388112"/>
                  <a:gd name="connsiteY23" fmla="*/ 3039545 h 3159464"/>
                  <a:gd name="connsiteX24" fmla="*/ 1546155 w 2388112"/>
                  <a:gd name="connsiteY24" fmla="*/ 3154589 h 3159464"/>
                  <a:gd name="connsiteX25" fmla="*/ 1546155 w 2388112"/>
                  <a:gd name="connsiteY25" fmla="*/ 3154588 h 3159464"/>
                  <a:gd name="connsiteX26" fmla="*/ 1431111 w 2388112"/>
                  <a:gd name="connsiteY26" fmla="*/ 3098055 h 3159464"/>
                  <a:gd name="connsiteX27" fmla="*/ 1041217 w 2388112"/>
                  <a:gd name="connsiteY27" fmla="*/ 1954749 h 3159464"/>
                  <a:gd name="connsiteX28" fmla="*/ 1036364 w 2388112"/>
                  <a:gd name="connsiteY28" fmla="*/ 1951913 h 3159464"/>
                  <a:gd name="connsiteX29" fmla="*/ 963373 w 2388112"/>
                  <a:gd name="connsiteY29" fmla="*/ 1872587 h 3159464"/>
                  <a:gd name="connsiteX30" fmla="*/ 500531 w 2388112"/>
                  <a:gd name="connsiteY30" fmla="*/ 1108468 h 3159464"/>
                  <a:gd name="connsiteX31" fmla="*/ 500530 w 2388112"/>
                  <a:gd name="connsiteY31" fmla="*/ 1928787 h 3159464"/>
                  <a:gd name="connsiteX32" fmla="*/ 409890 w 2388112"/>
                  <a:gd name="connsiteY32" fmla="*/ 2019427 h 3159464"/>
                  <a:gd name="connsiteX33" fmla="*/ 409891 w 2388112"/>
                  <a:gd name="connsiteY33" fmla="*/ 2019426 h 3159464"/>
                  <a:gd name="connsiteX34" fmla="*/ 319251 w 2388112"/>
                  <a:gd name="connsiteY34" fmla="*/ 1928786 h 3159464"/>
                  <a:gd name="connsiteX35" fmla="*/ 319251 w 2388112"/>
                  <a:gd name="connsiteY35" fmla="*/ 737598 h 3159464"/>
                  <a:gd name="connsiteX36" fmla="*/ 282946 w 2388112"/>
                  <a:gd name="connsiteY36" fmla="*/ 732288 h 3159464"/>
                  <a:gd name="connsiteX37" fmla="*/ 53797 w 2388112"/>
                  <a:gd name="connsiteY37" fmla="*/ 563987 h 3159464"/>
                  <a:gd name="connsiteX38" fmla="*/ 179072 w 2388112"/>
                  <a:gd name="connsiteY38" fmla="*/ 53797 h 315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388112" h="3159464">
                    <a:moveTo>
                      <a:pt x="179072" y="53797"/>
                    </a:moveTo>
                    <a:cubicBezTo>
                      <a:pt x="354551" y="-52494"/>
                      <a:pt x="582971" y="3593"/>
                      <a:pt x="689262" y="179072"/>
                    </a:cubicBezTo>
                    <a:cubicBezTo>
                      <a:pt x="742407" y="266812"/>
                      <a:pt x="754958" y="367786"/>
                      <a:pt x="732288" y="460112"/>
                    </a:cubicBezTo>
                    <a:lnTo>
                      <a:pt x="719026" y="498047"/>
                    </a:lnTo>
                    <a:lnTo>
                      <a:pt x="751638" y="517107"/>
                    </a:lnTo>
                    <a:lnTo>
                      <a:pt x="1836321" y="966138"/>
                    </a:lnTo>
                    <a:cubicBezTo>
                      <a:pt x="1882573" y="985286"/>
                      <a:pt x="1904546" y="1038303"/>
                      <a:pt x="1885398" y="1084555"/>
                    </a:cubicBezTo>
                    <a:lnTo>
                      <a:pt x="1885398" y="1084554"/>
                    </a:lnTo>
                    <a:cubicBezTo>
                      <a:pt x="1866251" y="1130806"/>
                      <a:pt x="1813234" y="1152779"/>
                      <a:pt x="1766981" y="1133632"/>
                    </a:cubicBezTo>
                    <a:lnTo>
                      <a:pt x="944222" y="793031"/>
                    </a:lnTo>
                    <a:lnTo>
                      <a:pt x="1427752" y="1591304"/>
                    </a:lnTo>
                    <a:cubicBezTo>
                      <a:pt x="1437461" y="1607333"/>
                      <a:pt x="1445316" y="1623967"/>
                      <a:pt x="1451379" y="1640956"/>
                    </a:cubicBezTo>
                    <a:lnTo>
                      <a:pt x="1455416" y="1657198"/>
                    </a:lnTo>
                    <a:lnTo>
                      <a:pt x="1465326" y="1663494"/>
                    </a:lnTo>
                    <a:cubicBezTo>
                      <a:pt x="1763635" y="1949959"/>
                      <a:pt x="2061944" y="2236425"/>
                      <a:pt x="2360253" y="2522890"/>
                    </a:cubicBezTo>
                    <a:cubicBezTo>
                      <a:pt x="2396360" y="2557563"/>
                      <a:pt x="2397522" y="2614942"/>
                      <a:pt x="2362849" y="2651048"/>
                    </a:cubicBezTo>
                    <a:lnTo>
                      <a:pt x="2362849" y="2651047"/>
                    </a:lnTo>
                    <a:cubicBezTo>
                      <a:pt x="2328176" y="2687154"/>
                      <a:pt x="2270798" y="2688316"/>
                      <a:pt x="2234691" y="2653643"/>
                    </a:cubicBezTo>
                    <a:lnTo>
                      <a:pt x="1423258" y="1874427"/>
                    </a:lnTo>
                    <a:lnTo>
                      <a:pt x="1415531" y="1891145"/>
                    </a:lnTo>
                    <a:cubicBezTo>
                      <a:pt x="1394869" y="1919720"/>
                      <a:pt x="1368263" y="1944717"/>
                      <a:pt x="1336204" y="1964136"/>
                    </a:cubicBezTo>
                    <a:lnTo>
                      <a:pt x="1336205" y="1964134"/>
                    </a:lnTo>
                    <a:lnTo>
                      <a:pt x="1246906" y="1996266"/>
                    </a:lnTo>
                    <a:lnTo>
                      <a:pt x="1602687" y="3039545"/>
                    </a:lnTo>
                    <a:cubicBezTo>
                      <a:pt x="1618845" y="3086925"/>
                      <a:pt x="1593534" y="3138432"/>
                      <a:pt x="1546155" y="3154589"/>
                    </a:cubicBezTo>
                    <a:lnTo>
                      <a:pt x="1546155" y="3154588"/>
                    </a:lnTo>
                    <a:cubicBezTo>
                      <a:pt x="1498776" y="3170746"/>
                      <a:pt x="1447268" y="3145435"/>
                      <a:pt x="1431111" y="3098055"/>
                    </a:cubicBezTo>
                    <a:lnTo>
                      <a:pt x="1041217" y="1954749"/>
                    </a:lnTo>
                    <a:lnTo>
                      <a:pt x="1036364" y="1951913"/>
                    </a:lnTo>
                    <a:cubicBezTo>
                      <a:pt x="1007788" y="1931251"/>
                      <a:pt x="982792" y="1904645"/>
                      <a:pt x="963373" y="1872587"/>
                    </a:cubicBezTo>
                    <a:lnTo>
                      <a:pt x="500531" y="1108468"/>
                    </a:lnTo>
                    <a:lnTo>
                      <a:pt x="500530" y="1928787"/>
                    </a:lnTo>
                    <a:cubicBezTo>
                      <a:pt x="500530" y="1978846"/>
                      <a:pt x="459949" y="2019427"/>
                      <a:pt x="409890" y="2019427"/>
                    </a:cubicBezTo>
                    <a:lnTo>
                      <a:pt x="409891" y="2019426"/>
                    </a:lnTo>
                    <a:cubicBezTo>
                      <a:pt x="359832" y="2019426"/>
                      <a:pt x="319251" y="1978845"/>
                      <a:pt x="319251" y="1928786"/>
                    </a:cubicBezTo>
                    <a:lnTo>
                      <a:pt x="319251" y="737598"/>
                    </a:lnTo>
                    <a:lnTo>
                      <a:pt x="282946" y="732288"/>
                    </a:lnTo>
                    <a:cubicBezTo>
                      <a:pt x="190620" y="709618"/>
                      <a:pt x="106943" y="651726"/>
                      <a:pt x="53797" y="563987"/>
                    </a:cubicBezTo>
                    <a:cubicBezTo>
                      <a:pt x="-52494" y="388508"/>
                      <a:pt x="3594" y="160088"/>
                      <a:pt x="179072" y="537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화살표: 왼쪽으로 구부러짐 49">
                <a:extLst>
                  <a:ext uri="{FF2B5EF4-FFF2-40B4-BE49-F238E27FC236}">
                    <a16:creationId xmlns:a16="http://schemas.microsoft.com/office/drawing/2014/main" id="{FFB05157-6A14-4D1F-AFD3-7832E8491B4C}"/>
                  </a:ext>
                </a:extLst>
              </p:cNvPr>
              <p:cNvSpPr/>
              <p:nvPr/>
            </p:nvSpPr>
            <p:spPr>
              <a:xfrm rot="18935488">
                <a:off x="11368191" y="3877195"/>
                <a:ext cx="365188" cy="607125"/>
              </a:xfrm>
              <a:prstGeom prst="curvedLef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2CD8AB-8A15-4CAE-81A9-852E2E6631AB}"/>
                  </a:ext>
                </a:extLst>
              </p:cNvPr>
              <p:cNvSpPr txBox="1"/>
              <p:nvPr/>
            </p:nvSpPr>
            <p:spPr>
              <a:xfrm>
                <a:off x="10751693" y="4126321"/>
                <a:ext cx="9190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/>
                  <a:t>+90º</a:t>
                </a:r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78A7295-7657-4389-B083-5FF2F3D0FA93}"/>
                  </a:ext>
                </a:extLst>
              </p:cNvPr>
              <p:cNvSpPr/>
              <p:nvPr/>
            </p:nvSpPr>
            <p:spPr>
              <a:xfrm>
                <a:off x="9099303" y="4055046"/>
                <a:ext cx="627629" cy="691268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BType</a:t>
                </a:r>
                <a:endParaRPr lang="ko-KR" altLang="en-US" sz="1050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67AC97E-5D5F-47DD-AB8C-12D341695F36}"/>
                  </a:ext>
                </a:extLst>
              </p:cNvPr>
              <p:cNvSpPr/>
              <p:nvPr/>
            </p:nvSpPr>
            <p:spPr>
              <a:xfrm rot="2740466">
                <a:off x="11145139" y="5192535"/>
                <a:ext cx="627629" cy="691268"/>
              </a:xfrm>
              <a:prstGeom prst="rect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AType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8D025356-A887-4CCC-A47A-6E563BEEC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35" y="795185"/>
            <a:ext cx="5864860" cy="1688738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4E7AF21-9F70-4064-BB0A-B469EA112372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C6187B1-4CAF-4D3A-BC5F-64D518BD0985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-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기능</a:t>
              </a:r>
            </a:p>
          </p:txBody>
        </p:sp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01576927-AC52-4A25-9D16-481E33FC9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9266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E757BF8-E06D-4649-99EF-BB450585D369}"/>
              </a:ext>
            </a:extLst>
          </p:cNvPr>
          <p:cNvSpPr/>
          <p:nvPr/>
        </p:nvSpPr>
        <p:spPr>
          <a:xfrm>
            <a:off x="-1" y="-10622"/>
            <a:ext cx="12192000" cy="6868622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4B316C-E67C-48CB-BCFD-CA2F1A9E8007}"/>
              </a:ext>
            </a:extLst>
          </p:cNvPr>
          <p:cNvSpPr/>
          <p:nvPr/>
        </p:nvSpPr>
        <p:spPr>
          <a:xfrm>
            <a:off x="170327" y="1270779"/>
            <a:ext cx="11851346" cy="53605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EF0570-9A15-48B3-9C01-554A6E25E893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1342085-F746-4043-938D-A58053D28AB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UI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8CE89085-E060-4DFA-9C78-BB4808349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3ACF541-B3DB-4F80-BB65-68C656F9C43D}"/>
              </a:ext>
            </a:extLst>
          </p:cNvPr>
          <p:cNvSpPr txBox="1"/>
          <p:nvPr/>
        </p:nvSpPr>
        <p:spPr>
          <a:xfrm>
            <a:off x="170327" y="756159"/>
            <a:ext cx="25635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Title 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FAB250-C7B7-4787-B906-F015B674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" y="1416630"/>
            <a:ext cx="11452860" cy="3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08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E793C9-F19E-4FD0-908C-FB3B04119A17}"/>
              </a:ext>
            </a:extLst>
          </p:cNvPr>
          <p:cNvSpPr/>
          <p:nvPr/>
        </p:nvSpPr>
        <p:spPr>
          <a:xfrm>
            <a:off x="-1" y="-10622"/>
            <a:ext cx="12192000" cy="6868622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071C6-51EB-4ED5-B8E6-AA9954FB21F3}"/>
              </a:ext>
            </a:extLst>
          </p:cNvPr>
          <p:cNvSpPr/>
          <p:nvPr/>
        </p:nvSpPr>
        <p:spPr>
          <a:xfrm>
            <a:off x="170327" y="1270779"/>
            <a:ext cx="11851346" cy="53605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7BCF28-FD07-455F-8C8A-C5458478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1416775"/>
            <a:ext cx="11452860" cy="4503420"/>
          </a:xfrm>
          <a:prstGeom prst="rect">
            <a:avLst/>
          </a:prstGeom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EF0570-9A15-48B3-9C01-554A6E25E893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1342085-F746-4043-938D-A58053D28AB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UI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8CE89085-E060-4DFA-9C78-BB4808349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3ACF541-B3DB-4F80-BB65-68C656F9C43D}"/>
              </a:ext>
            </a:extLst>
          </p:cNvPr>
          <p:cNvSpPr txBox="1"/>
          <p:nvPr/>
        </p:nvSpPr>
        <p:spPr>
          <a:xfrm>
            <a:off x="170327" y="756159"/>
            <a:ext cx="25635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New Game UI</a:t>
            </a:r>
          </a:p>
        </p:txBody>
      </p:sp>
    </p:spTree>
    <p:extLst>
      <p:ext uri="{BB962C8B-B14F-4D97-AF65-F5344CB8AC3E}">
        <p14:creationId xmlns:p14="http://schemas.microsoft.com/office/powerpoint/2010/main" val="932145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ABD380-5FA7-4480-B704-09F8B4165471}"/>
              </a:ext>
            </a:extLst>
          </p:cNvPr>
          <p:cNvGrpSpPr/>
          <p:nvPr/>
        </p:nvGrpSpPr>
        <p:grpSpPr>
          <a:xfrm>
            <a:off x="-1" y="-10622"/>
            <a:ext cx="12192001" cy="6868622"/>
            <a:chOff x="-1" y="-10622"/>
            <a:chExt cx="12192001" cy="6868622"/>
          </a:xfrm>
        </p:grpSpPr>
        <p:pic>
          <p:nvPicPr>
            <p:cNvPr id="2050" name="Picture 2" descr="The Reactor (Clay Render), , GavinGrigsby - CGSociety">
              <a:extLst>
                <a:ext uri="{FF2B5EF4-FFF2-40B4-BE49-F238E27FC236}">
                  <a16:creationId xmlns:a16="http://schemas.microsoft.com/office/drawing/2014/main" id="{A8AD25EA-9DF3-4F61-8EEE-D2018D9D6F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" r="690" b="154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370469-4527-4142-AA61-C6B85BC08DC5}"/>
                </a:ext>
              </a:extLst>
            </p:cNvPr>
            <p:cNvSpPr/>
            <p:nvPr/>
          </p:nvSpPr>
          <p:spPr>
            <a:xfrm>
              <a:off x="-1" y="-10622"/>
              <a:ext cx="12192000" cy="6868622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C8A5809-9D10-491B-A4C3-FF08D58F3C25}"/>
                </a:ext>
              </a:extLst>
            </p:cNvPr>
            <p:cNvSpPr/>
            <p:nvPr/>
          </p:nvSpPr>
          <p:spPr>
            <a:xfrm>
              <a:off x="170328" y="1866653"/>
              <a:ext cx="11896166" cy="2487196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282812-33C6-40FB-A815-FB665A1915BB}"/>
              </a:ext>
            </a:extLst>
          </p:cNvPr>
          <p:cNvGrpSpPr/>
          <p:nvPr/>
        </p:nvGrpSpPr>
        <p:grpSpPr>
          <a:xfrm>
            <a:off x="-1" y="-1"/>
            <a:ext cx="12192000" cy="609601"/>
            <a:chOff x="-1" y="-1"/>
            <a:chExt cx="12192000" cy="60960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EFD147-8C8D-46C7-A6CB-8008D4B4B42D}"/>
                </a:ext>
              </a:extLst>
            </p:cNvPr>
            <p:cNvSpPr/>
            <p:nvPr/>
          </p:nvSpPr>
          <p:spPr>
            <a:xfrm>
              <a:off x="-1" y="-1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개요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92BCF5B-0C9A-46C6-A621-25EB13B50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AE17B2-91AD-4875-8C18-4E6F1579FE3C}"/>
              </a:ext>
            </a:extLst>
          </p:cNvPr>
          <p:cNvGrpSpPr/>
          <p:nvPr/>
        </p:nvGrpSpPr>
        <p:grpSpPr>
          <a:xfrm>
            <a:off x="170328" y="756159"/>
            <a:ext cx="4582647" cy="1012009"/>
            <a:chOff x="277905" y="362392"/>
            <a:chExt cx="4582647" cy="10120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4D1E54-C257-4101-BCD5-BAFC8ED42542}"/>
                </a:ext>
              </a:extLst>
            </p:cNvPr>
            <p:cNvSpPr txBox="1"/>
            <p:nvPr/>
          </p:nvSpPr>
          <p:spPr>
            <a:xfrm>
              <a:off x="277905" y="728070"/>
              <a:ext cx="458264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개성 있는 무기를 사용하여 주어진 퍼즐과</a:t>
              </a:r>
              <a:endParaRPr lang="en-US" altLang="ko-KR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나타나는 적들을 물리치는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퍼즐게임</a:t>
              </a:r>
              <a:endParaRPr lang="en-US" altLang="ko-KR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55FA02-3852-455D-B782-E5AC1DF82BF4}"/>
                </a:ext>
              </a:extLst>
            </p:cNvPr>
            <p:cNvSpPr txBox="1"/>
            <p:nvPr/>
          </p:nvSpPr>
          <p:spPr>
            <a:xfrm>
              <a:off x="277905" y="362392"/>
              <a:ext cx="184508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Summary-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요약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41F57-940A-4585-8788-F50B9B3A3F02}"/>
              </a:ext>
            </a:extLst>
          </p:cNvPr>
          <p:cNvGrpSpPr/>
          <p:nvPr/>
        </p:nvGrpSpPr>
        <p:grpSpPr>
          <a:xfrm>
            <a:off x="170328" y="4506127"/>
            <a:ext cx="4724810" cy="2236640"/>
            <a:chOff x="324398" y="4253827"/>
            <a:chExt cx="4724810" cy="223664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DD4E36-564B-4694-9E07-1932E0B33C84}"/>
                </a:ext>
              </a:extLst>
            </p:cNvPr>
            <p:cNvSpPr txBox="1"/>
            <p:nvPr/>
          </p:nvSpPr>
          <p:spPr>
            <a:xfrm>
              <a:off x="324398" y="4253827"/>
              <a:ext cx="150927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Outline-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개요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BBECEF1-F245-4A48-8DD4-C5317516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63"/>
            <a:stretch/>
          </p:blipFill>
          <p:spPr>
            <a:xfrm>
              <a:off x="324399" y="4616744"/>
              <a:ext cx="4724809" cy="187372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C3C10FB-76C8-489A-AD9E-90C7CD6A9262}"/>
              </a:ext>
            </a:extLst>
          </p:cNvPr>
          <p:cNvSpPr txBox="1"/>
          <p:nvPr/>
        </p:nvSpPr>
        <p:spPr>
          <a:xfrm>
            <a:off x="2424595" y="3943168"/>
            <a:ext cx="128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교체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49DCC-2E57-4E68-84DD-894274831BAB}"/>
              </a:ext>
            </a:extLst>
          </p:cNvPr>
          <p:cNvSpPr txBox="1"/>
          <p:nvPr/>
        </p:nvSpPr>
        <p:spPr>
          <a:xfrm>
            <a:off x="5903354" y="3970058"/>
            <a:ext cx="128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 처치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5D4356-65FD-4D58-9CE4-36BC6B0D057A}"/>
              </a:ext>
            </a:extLst>
          </p:cNvPr>
          <p:cNvSpPr txBox="1"/>
          <p:nvPr/>
        </p:nvSpPr>
        <p:spPr>
          <a:xfrm>
            <a:off x="8872151" y="3990356"/>
            <a:ext cx="128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퍼즐 해결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98FD12-5704-4353-BB17-1B5826F33F89}"/>
              </a:ext>
            </a:extLst>
          </p:cNvPr>
          <p:cNvGrpSpPr/>
          <p:nvPr/>
        </p:nvGrpSpPr>
        <p:grpSpPr>
          <a:xfrm>
            <a:off x="1289877" y="1308397"/>
            <a:ext cx="9526517" cy="3118935"/>
            <a:chOff x="-39636" y="1439497"/>
            <a:chExt cx="9526517" cy="311893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AFFCB32-9A05-4E74-8D44-D0055D9B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3501"/>
            <a:stretch/>
          </p:blipFill>
          <p:spPr>
            <a:xfrm>
              <a:off x="-39636" y="1439497"/>
              <a:ext cx="3230705" cy="306131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108E04D-FC16-4366-8F0F-70C6E4254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019"/>
            <a:stretch/>
          </p:blipFill>
          <p:spPr>
            <a:xfrm>
              <a:off x="3149383" y="1497113"/>
              <a:ext cx="6337498" cy="306131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791AED-6594-4934-8C98-0F2E0DEA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371" y="4590813"/>
            <a:ext cx="4566300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8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3A3833-FB0B-43F2-82D0-F3845FE0F7BF}"/>
              </a:ext>
            </a:extLst>
          </p:cNvPr>
          <p:cNvSpPr/>
          <p:nvPr/>
        </p:nvSpPr>
        <p:spPr>
          <a:xfrm>
            <a:off x="-1" y="-10622"/>
            <a:ext cx="12192000" cy="6868622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DB8B-3B7B-47E1-9666-035264E4DC8A}"/>
              </a:ext>
            </a:extLst>
          </p:cNvPr>
          <p:cNvSpPr/>
          <p:nvPr/>
        </p:nvSpPr>
        <p:spPr>
          <a:xfrm>
            <a:off x="170327" y="1270779"/>
            <a:ext cx="11851346" cy="53605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EF0570-9A15-48B3-9C01-554A6E25E893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1342085-F746-4043-938D-A58053D28AB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UI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8CE89085-E060-4DFA-9C78-BB4808349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3ACF541-B3DB-4F80-BB65-68C656F9C43D}"/>
              </a:ext>
            </a:extLst>
          </p:cNvPr>
          <p:cNvSpPr txBox="1"/>
          <p:nvPr/>
        </p:nvSpPr>
        <p:spPr>
          <a:xfrm>
            <a:off x="170327" y="756159"/>
            <a:ext cx="25635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Choose Chapter UI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1B830A-1128-46D7-BFBB-56E502D9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" y="1425020"/>
            <a:ext cx="11452860" cy="472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09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DCA44-28CB-4F25-A60F-CEB7AF87D5FB}"/>
              </a:ext>
            </a:extLst>
          </p:cNvPr>
          <p:cNvSpPr/>
          <p:nvPr/>
        </p:nvSpPr>
        <p:spPr>
          <a:xfrm>
            <a:off x="-1" y="-10622"/>
            <a:ext cx="12192000" cy="6868622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530735-2DD6-4C51-874D-D4B0A5E515C2}"/>
              </a:ext>
            </a:extLst>
          </p:cNvPr>
          <p:cNvSpPr/>
          <p:nvPr/>
        </p:nvSpPr>
        <p:spPr>
          <a:xfrm>
            <a:off x="170327" y="1270779"/>
            <a:ext cx="11851346" cy="53605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EF0570-9A15-48B3-9C01-554A6E25E893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1342085-F746-4043-938D-A58053D28AB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UI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8CE89085-E060-4DFA-9C78-BB4808349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3ACF541-B3DB-4F80-BB65-68C656F9C43D}"/>
              </a:ext>
            </a:extLst>
          </p:cNvPr>
          <p:cNvSpPr txBox="1"/>
          <p:nvPr/>
        </p:nvSpPr>
        <p:spPr>
          <a:xfrm>
            <a:off x="170327" y="756159"/>
            <a:ext cx="25635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Option 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EA528F-A1CC-4E36-AD96-884783E0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1409780"/>
            <a:ext cx="11480409" cy="49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88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F5FCA2-AB65-4297-A746-D91B1392953E}"/>
              </a:ext>
            </a:extLst>
          </p:cNvPr>
          <p:cNvSpPr/>
          <p:nvPr/>
        </p:nvSpPr>
        <p:spPr>
          <a:xfrm>
            <a:off x="-1" y="-10622"/>
            <a:ext cx="12192000" cy="6868622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2FAFFF-C321-4141-8DA3-773E654B4EE9}"/>
              </a:ext>
            </a:extLst>
          </p:cNvPr>
          <p:cNvSpPr/>
          <p:nvPr/>
        </p:nvSpPr>
        <p:spPr>
          <a:xfrm>
            <a:off x="170327" y="1270779"/>
            <a:ext cx="11851346" cy="53605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7A5E86-C6BD-4282-9453-60DF5F24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1416776"/>
            <a:ext cx="11452860" cy="3771900"/>
          </a:xfrm>
          <a:prstGeom prst="rect">
            <a:avLst/>
          </a:prstGeom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EF0570-9A15-48B3-9C01-554A6E25E893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1342085-F746-4043-938D-A58053D28AB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UI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8CE89085-E060-4DFA-9C78-BB4808349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3ACF541-B3DB-4F80-BB65-68C656F9C43D}"/>
              </a:ext>
            </a:extLst>
          </p:cNvPr>
          <p:cNvSpPr txBox="1"/>
          <p:nvPr/>
        </p:nvSpPr>
        <p:spPr>
          <a:xfrm>
            <a:off x="170327" y="756159"/>
            <a:ext cx="25635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 Game UI</a:t>
            </a:r>
          </a:p>
        </p:txBody>
      </p:sp>
    </p:spTree>
    <p:extLst>
      <p:ext uri="{BB962C8B-B14F-4D97-AF65-F5344CB8AC3E}">
        <p14:creationId xmlns:p14="http://schemas.microsoft.com/office/powerpoint/2010/main" val="4027009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F5FCA2-AB65-4297-A746-D91B1392953E}"/>
              </a:ext>
            </a:extLst>
          </p:cNvPr>
          <p:cNvSpPr/>
          <p:nvPr/>
        </p:nvSpPr>
        <p:spPr>
          <a:xfrm>
            <a:off x="-1" y="-10622"/>
            <a:ext cx="12192000" cy="6868622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2FAFFF-C321-4141-8DA3-773E654B4EE9}"/>
              </a:ext>
            </a:extLst>
          </p:cNvPr>
          <p:cNvSpPr/>
          <p:nvPr/>
        </p:nvSpPr>
        <p:spPr>
          <a:xfrm>
            <a:off x="170327" y="1270779"/>
            <a:ext cx="11851346" cy="53605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146FC7-5B51-4606-9E98-7218A96C1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1416776"/>
            <a:ext cx="11452860" cy="5161442"/>
          </a:xfrm>
          <a:prstGeom prst="rect">
            <a:avLst/>
          </a:prstGeom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EF0570-9A15-48B3-9C01-554A6E25E893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1342085-F746-4043-938D-A58053D28ABE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UI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8CE89085-E060-4DFA-9C78-BB4808349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3ACF541-B3DB-4F80-BB65-68C656F9C43D}"/>
              </a:ext>
            </a:extLst>
          </p:cNvPr>
          <p:cNvSpPr txBox="1"/>
          <p:nvPr/>
        </p:nvSpPr>
        <p:spPr>
          <a:xfrm>
            <a:off x="170327" y="756159"/>
            <a:ext cx="25635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Pause UI</a:t>
            </a:r>
          </a:p>
        </p:txBody>
      </p:sp>
    </p:spTree>
    <p:extLst>
      <p:ext uri="{BB962C8B-B14F-4D97-AF65-F5344CB8AC3E}">
        <p14:creationId xmlns:p14="http://schemas.microsoft.com/office/powerpoint/2010/main" val="3892209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26DB48-E3AB-4C6D-B83F-3BD4DA0D380E}"/>
              </a:ext>
            </a:extLst>
          </p:cNvPr>
          <p:cNvGrpSpPr/>
          <p:nvPr/>
        </p:nvGrpSpPr>
        <p:grpSpPr>
          <a:xfrm>
            <a:off x="5690886" y="4417927"/>
            <a:ext cx="4237057" cy="1349776"/>
            <a:chOff x="7873663" y="5356113"/>
            <a:chExt cx="4237057" cy="13497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ECA8F7-59AC-464C-9031-F3F4CD5722EA}"/>
                </a:ext>
              </a:extLst>
            </p:cNvPr>
            <p:cNvSpPr txBox="1"/>
            <p:nvPr/>
          </p:nvSpPr>
          <p:spPr>
            <a:xfrm>
              <a:off x="8209280" y="6336557"/>
              <a:ext cx="390144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※ </a:t>
              </a:r>
              <a:r>
                <a:rPr lang="ko-KR" altLang="en-US" b="1" dirty="0">
                  <a:solidFill>
                    <a:srgbClr val="FF0000"/>
                  </a:solidFill>
                </a:rPr>
                <a:t>색상은 임의로 넣은 것입니다</a:t>
              </a:r>
              <a:r>
                <a:rPr lang="en-US" altLang="ko-KR" b="1" dirty="0">
                  <a:solidFill>
                    <a:srgbClr val="FF0000"/>
                  </a:solidFill>
                </a:rPr>
                <a:t>. ※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5103CCB-BE16-48C6-82FB-2D059D07483F}"/>
                </a:ext>
              </a:extLst>
            </p:cNvPr>
            <p:cNvSpPr/>
            <p:nvPr/>
          </p:nvSpPr>
          <p:spPr>
            <a:xfrm>
              <a:off x="7873663" y="5356113"/>
              <a:ext cx="671234" cy="67123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1</a:t>
              </a:r>
              <a:endParaRPr lang="ko-KR" altLang="en-US" sz="2000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70D4387-7B62-42AB-BA13-AE0D592D59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0697" y="5684047"/>
              <a:ext cx="396911" cy="768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808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2EEB674-3994-49EA-B294-50AC8352094F}"/>
              </a:ext>
            </a:extLst>
          </p:cNvPr>
          <p:cNvGrpSpPr/>
          <p:nvPr/>
        </p:nvGrpSpPr>
        <p:grpSpPr>
          <a:xfrm>
            <a:off x="-2" y="-1"/>
            <a:ext cx="12192002" cy="6870182"/>
            <a:chOff x="-2" y="-1"/>
            <a:chExt cx="12192002" cy="68701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CCA3D5-ADCE-417D-9977-C3F9DFC96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2731"/>
              <a:ext cx="12192000" cy="626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CB306DD-38D4-4A36-B20C-2514C6F3B3EB}"/>
                </a:ext>
              </a:extLst>
            </p:cNvPr>
            <p:cNvGrpSpPr/>
            <p:nvPr/>
          </p:nvGrpSpPr>
          <p:grpSpPr>
            <a:xfrm>
              <a:off x="-2" y="-1"/>
              <a:ext cx="12192001" cy="6870182"/>
              <a:chOff x="-2" y="-1"/>
              <a:chExt cx="12192001" cy="68701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1AA873BA-38A1-45E6-BC92-D33FF3ECD433}"/>
                  </a:ext>
                </a:extLst>
              </p:cNvPr>
              <p:cNvGrpSpPr/>
              <p:nvPr/>
            </p:nvGrpSpPr>
            <p:grpSpPr>
              <a:xfrm>
                <a:off x="-2" y="-1"/>
                <a:ext cx="12192001" cy="6870182"/>
                <a:chOff x="-2" y="-1"/>
                <a:chExt cx="12192001" cy="687018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628BCE6-38AD-4D4A-98B1-36621316E870}"/>
                    </a:ext>
                  </a:extLst>
                </p:cNvPr>
                <p:cNvSpPr/>
                <p:nvPr/>
              </p:nvSpPr>
              <p:spPr>
                <a:xfrm>
                  <a:off x="-2" y="1559"/>
                  <a:ext cx="12192000" cy="6868622"/>
                </a:xfrm>
                <a:prstGeom prst="rect">
                  <a:avLst/>
                </a:prstGeom>
                <a:solidFill>
                  <a:schemeClr val="tx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6FA23DEF-AAC9-40C2-AF59-9F682CF87E45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12192000" cy="609601"/>
                </a:xfrm>
                <a:prstGeom prst="rect">
                  <a:avLst/>
                </a:pr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게임 플레이</a:t>
                  </a:r>
                </a:p>
              </p:txBody>
            </p:sp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CF2A31C0-4563-4701-932D-0C785A02A9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944EE6-B4C4-4783-9088-54F4F4D123B6}"/>
              </a:ext>
            </a:extLst>
          </p:cNvPr>
          <p:cNvGrpSpPr/>
          <p:nvPr/>
        </p:nvGrpSpPr>
        <p:grpSpPr>
          <a:xfrm>
            <a:off x="170328" y="756159"/>
            <a:ext cx="4561064" cy="1012009"/>
            <a:chOff x="277905" y="362392"/>
            <a:chExt cx="4561064" cy="10120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274670-2AE6-4927-9742-B577E9FFE686}"/>
                </a:ext>
              </a:extLst>
            </p:cNvPr>
            <p:cNvSpPr txBox="1"/>
            <p:nvPr/>
          </p:nvSpPr>
          <p:spPr>
            <a:xfrm>
              <a:off x="277905" y="728070"/>
              <a:ext cx="4561064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Project_Aphelios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등장하는 모든 맵 들을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합쳐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표현한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전체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입니다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en-US" altLang="ko-KR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2303B-F644-48A5-B92E-3BCEDF7DA919}"/>
                </a:ext>
              </a:extLst>
            </p:cNvPr>
            <p:cNvSpPr txBox="1"/>
            <p:nvPr/>
          </p:nvSpPr>
          <p:spPr>
            <a:xfrm>
              <a:off x="277905" y="362392"/>
              <a:ext cx="253931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Overall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Map-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전체 지도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429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2EEB674-3994-49EA-B294-50AC8352094F}"/>
              </a:ext>
            </a:extLst>
          </p:cNvPr>
          <p:cNvGrpSpPr/>
          <p:nvPr/>
        </p:nvGrpSpPr>
        <p:grpSpPr>
          <a:xfrm>
            <a:off x="-2" y="-1"/>
            <a:ext cx="12192002" cy="6870182"/>
            <a:chOff x="-2" y="-1"/>
            <a:chExt cx="12192002" cy="68701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CCA3D5-ADCE-417D-9977-C3F9DFC96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2731"/>
              <a:ext cx="12192000" cy="626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CB306DD-38D4-4A36-B20C-2514C6F3B3EB}"/>
                </a:ext>
              </a:extLst>
            </p:cNvPr>
            <p:cNvGrpSpPr/>
            <p:nvPr/>
          </p:nvGrpSpPr>
          <p:grpSpPr>
            <a:xfrm>
              <a:off x="-2" y="-1"/>
              <a:ext cx="12192001" cy="6870182"/>
              <a:chOff x="-2" y="-1"/>
              <a:chExt cx="12192001" cy="68701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1AA873BA-38A1-45E6-BC92-D33FF3ECD433}"/>
                  </a:ext>
                </a:extLst>
              </p:cNvPr>
              <p:cNvGrpSpPr/>
              <p:nvPr/>
            </p:nvGrpSpPr>
            <p:grpSpPr>
              <a:xfrm>
                <a:off x="-2" y="-1"/>
                <a:ext cx="12192001" cy="6870182"/>
                <a:chOff x="-2" y="-1"/>
                <a:chExt cx="12192001" cy="687018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628BCE6-38AD-4D4A-98B1-36621316E870}"/>
                    </a:ext>
                  </a:extLst>
                </p:cNvPr>
                <p:cNvSpPr/>
                <p:nvPr/>
              </p:nvSpPr>
              <p:spPr>
                <a:xfrm>
                  <a:off x="-2" y="1559"/>
                  <a:ext cx="12192000" cy="6868622"/>
                </a:xfrm>
                <a:prstGeom prst="rect">
                  <a:avLst/>
                </a:prstGeom>
                <a:solidFill>
                  <a:schemeClr val="tx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6FA23DEF-AAC9-40C2-AF59-9F682CF87E45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12192000" cy="609601"/>
                </a:xfrm>
                <a:prstGeom prst="rect">
                  <a:avLst/>
                </a:pr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게임 플레이</a:t>
                  </a:r>
                </a:p>
              </p:txBody>
            </p:sp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CF2A31C0-4563-4701-932D-0C785A02A9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944EE6-B4C4-4783-9088-54F4F4D123B6}"/>
              </a:ext>
            </a:extLst>
          </p:cNvPr>
          <p:cNvGrpSpPr/>
          <p:nvPr/>
        </p:nvGrpSpPr>
        <p:grpSpPr>
          <a:xfrm>
            <a:off x="170327" y="756159"/>
            <a:ext cx="11851345" cy="1012009"/>
            <a:chOff x="277904" y="362392"/>
            <a:chExt cx="11851345" cy="10120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274670-2AE6-4927-9742-B577E9FFE686}"/>
                </a:ext>
              </a:extLst>
            </p:cNvPr>
            <p:cNvSpPr txBox="1"/>
            <p:nvPr/>
          </p:nvSpPr>
          <p:spPr>
            <a:xfrm>
              <a:off x="277904" y="728070"/>
              <a:ext cx="11851345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플레이어가 게임을 시작하고 처음 보게 되는 맵으로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스토리의 시작을 알리는 맵입니다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플레이어는 이 곳에서 실험중인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첫번째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무기를 입수하고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무기의 기능에 대해 배우게 됩니다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en-US" altLang="ko-KR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2303B-F644-48A5-B92E-3BCEDF7DA919}"/>
                </a:ext>
              </a:extLst>
            </p:cNvPr>
            <p:cNvSpPr txBox="1"/>
            <p:nvPr/>
          </p:nvSpPr>
          <p:spPr>
            <a:xfrm>
              <a:off x="277904" y="362392"/>
              <a:ext cx="486306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1st Map. Physical Lab-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첫번째 맵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물리실험실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41F27D-0E85-4254-BB09-E53F1A1E0AFD}"/>
              </a:ext>
            </a:extLst>
          </p:cNvPr>
          <p:cNvSpPr/>
          <p:nvPr/>
        </p:nvSpPr>
        <p:spPr>
          <a:xfrm>
            <a:off x="170327" y="1929467"/>
            <a:ext cx="8344499" cy="47771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6681EC-28A0-4A56-B668-B4230155990A}"/>
              </a:ext>
            </a:extLst>
          </p:cNvPr>
          <p:cNvSpPr/>
          <p:nvPr/>
        </p:nvSpPr>
        <p:spPr>
          <a:xfrm>
            <a:off x="285226" y="1988192"/>
            <a:ext cx="8120543" cy="4639112"/>
          </a:xfrm>
          <a:prstGeom prst="roundRect">
            <a:avLst>
              <a:gd name="adj" fmla="val 27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58642A-AEC8-460C-B87F-50117E1EE0E5}"/>
              </a:ext>
            </a:extLst>
          </p:cNvPr>
          <p:cNvSpPr/>
          <p:nvPr/>
        </p:nvSpPr>
        <p:spPr>
          <a:xfrm>
            <a:off x="1627465" y="2133846"/>
            <a:ext cx="6635691" cy="43371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569FFF-4816-4181-BB35-F73BF2DC082E}"/>
              </a:ext>
            </a:extLst>
          </p:cNvPr>
          <p:cNvSpPr/>
          <p:nvPr/>
        </p:nvSpPr>
        <p:spPr>
          <a:xfrm>
            <a:off x="383098" y="2133846"/>
            <a:ext cx="1244365" cy="9665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412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E55BC7-175E-4440-B139-AA99C932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60462F4-5BF1-413F-A4AF-33C03785CA3C}"/>
              </a:ext>
            </a:extLst>
          </p:cNvPr>
          <p:cNvGrpSpPr/>
          <p:nvPr/>
        </p:nvGrpSpPr>
        <p:grpSpPr>
          <a:xfrm>
            <a:off x="115993" y="719416"/>
            <a:ext cx="5728457" cy="1566007"/>
            <a:chOff x="177043" y="711236"/>
            <a:chExt cx="5728457" cy="156600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84AB8C0-BB32-4729-A5A6-A5EF064FBBD3}"/>
                </a:ext>
              </a:extLst>
            </p:cNvPr>
            <p:cNvGrpSpPr/>
            <p:nvPr/>
          </p:nvGrpSpPr>
          <p:grpSpPr>
            <a:xfrm>
              <a:off x="177043" y="711236"/>
              <a:ext cx="5728457" cy="1566007"/>
              <a:chOff x="170325" y="756159"/>
              <a:chExt cx="5728457" cy="15660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56071-F1B9-4FD8-A1CF-C3C7595AEEBE}"/>
                  </a:ext>
                </a:extLst>
              </p:cNvPr>
              <p:cNvSpPr txBox="1"/>
              <p:nvPr/>
            </p:nvSpPr>
            <p:spPr>
              <a:xfrm>
                <a:off x="1336813" y="1121837"/>
                <a:ext cx="4561969" cy="12003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66FFF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첫번째 무기로써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발사한 투사체가 발사한</a:t>
                </a:r>
                <a:endPara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주체에게 </a:t>
                </a:r>
                <a:r>
                  <a:rPr lang="ko-KR" altLang="en-US" b="1" dirty="0">
                    <a:solidFill>
                      <a:srgbClr val="66FFF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돌아오는 점에서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아이디어를 얻어와 퍼즐게임에 어울리는 새로운 규칙들을 새로운 무기로 만들어 보았습니다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FD25E3-9232-4A14-9BDA-EA1D9FD033D6}"/>
                  </a:ext>
                </a:extLst>
              </p:cNvPr>
              <p:cNvSpPr txBox="1"/>
              <p:nvPr/>
            </p:nvSpPr>
            <p:spPr>
              <a:xfrm>
                <a:off x="170327" y="756159"/>
                <a:ext cx="328052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첫번째 무기 </a:t>
                </a:r>
                <a:r>
                  <a:rPr lang="en-US" altLang="ko-KR" b="1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– </a:t>
                </a:r>
                <a:r>
                  <a:rPr lang="ko-KR" alt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이너시오</a:t>
                </a:r>
                <a:endPara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BDA0B6-703E-4D96-8885-A0D1284DE190}"/>
                  </a:ext>
                </a:extLst>
              </p:cNvPr>
              <p:cNvSpPr txBox="1"/>
              <p:nvPr/>
            </p:nvSpPr>
            <p:spPr>
              <a:xfrm>
                <a:off x="170325" y="1121836"/>
                <a:ext cx="116648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C689BDD8-FC9A-4A13-B159-D6DE610C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7" y="1212005"/>
              <a:ext cx="936805" cy="936805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56655B-75E8-4ABF-A87C-57F5F4C39EAA}"/>
              </a:ext>
            </a:extLst>
          </p:cNvPr>
          <p:cNvGrpSpPr/>
          <p:nvPr/>
        </p:nvGrpSpPr>
        <p:grpSpPr>
          <a:xfrm>
            <a:off x="115993" y="2734949"/>
            <a:ext cx="5728457" cy="1566007"/>
            <a:chOff x="115993" y="2734949"/>
            <a:chExt cx="5728457" cy="156600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3130B7C-AF20-4567-8458-7C44C78F6327}"/>
                </a:ext>
              </a:extLst>
            </p:cNvPr>
            <p:cNvGrpSpPr/>
            <p:nvPr/>
          </p:nvGrpSpPr>
          <p:grpSpPr>
            <a:xfrm>
              <a:off x="115993" y="2734949"/>
              <a:ext cx="5728457" cy="1566007"/>
              <a:chOff x="170325" y="756159"/>
              <a:chExt cx="5728457" cy="156600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A3D10D-A0DC-45A7-B467-8464B1D57186}"/>
                  </a:ext>
                </a:extLst>
              </p:cNvPr>
              <p:cNvSpPr txBox="1"/>
              <p:nvPr/>
            </p:nvSpPr>
            <p:spPr>
              <a:xfrm>
                <a:off x="1336813" y="1121837"/>
                <a:ext cx="4561969" cy="12003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66FFF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두번째 무기로써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발사한 투사체가 크기가 커지고 작아지고 하는 기능을 이상한 나라의 앨리스에서 얻어와 퍼즐게임에 어울리는 개성 있는 무기로 만들어 보았습니다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32BF0A-C973-4997-B586-01F7BB2332E5}"/>
                  </a:ext>
                </a:extLst>
              </p:cNvPr>
              <p:cNvSpPr txBox="1"/>
              <p:nvPr/>
            </p:nvSpPr>
            <p:spPr>
              <a:xfrm>
                <a:off x="170327" y="756159"/>
                <a:ext cx="328052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두번째 무기 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– </a:t>
                </a:r>
                <a:r>
                  <a:rPr lang="ko-KR" alt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그랜드</a:t>
                </a:r>
                <a:endPara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58047-42DD-4B14-BEDD-BBDB3F0F3CB6}"/>
                  </a:ext>
                </a:extLst>
              </p:cNvPr>
              <p:cNvSpPr txBox="1"/>
              <p:nvPr/>
            </p:nvSpPr>
            <p:spPr>
              <a:xfrm>
                <a:off x="170325" y="1121836"/>
                <a:ext cx="116648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21EEDD4-09EB-4ACA-89AC-78491540E8EF}"/>
                </a:ext>
              </a:extLst>
            </p:cNvPr>
            <p:cNvSpPr/>
            <p:nvPr/>
          </p:nvSpPr>
          <p:spPr>
            <a:xfrm>
              <a:off x="115993" y="3100626"/>
              <a:ext cx="1166487" cy="120032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9000">
                  <a:srgbClr val="66FFFF"/>
                </a:gs>
                <a:gs pos="69000">
                  <a:schemeClr val="accent1">
                    <a:lumMod val="60000"/>
                    <a:lumOff val="40000"/>
                  </a:schemeClr>
                </a:gs>
                <a:gs pos="100000">
                  <a:srgbClr val="00B0F0"/>
                </a:gs>
              </a:gsLst>
              <a:lin ang="13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CC38DF02-D2DD-47F3-B0C3-DC137310F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3" r="12513"/>
            <a:stretch/>
          </p:blipFill>
          <p:spPr>
            <a:xfrm>
              <a:off x="231236" y="3226281"/>
              <a:ext cx="936000" cy="9360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4173AB-4293-4887-A368-816CE5134BBF}"/>
              </a:ext>
            </a:extLst>
          </p:cNvPr>
          <p:cNvGrpSpPr/>
          <p:nvPr/>
        </p:nvGrpSpPr>
        <p:grpSpPr>
          <a:xfrm>
            <a:off x="119608" y="4459850"/>
            <a:ext cx="5728457" cy="1566007"/>
            <a:chOff x="119608" y="4459850"/>
            <a:chExt cx="5728457" cy="156600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85D2D8-5375-4759-A58F-98B70FC82835}"/>
                </a:ext>
              </a:extLst>
            </p:cNvPr>
            <p:cNvGrpSpPr/>
            <p:nvPr/>
          </p:nvGrpSpPr>
          <p:grpSpPr>
            <a:xfrm>
              <a:off x="119608" y="4459850"/>
              <a:ext cx="5728457" cy="1566007"/>
              <a:chOff x="170325" y="756159"/>
              <a:chExt cx="5728457" cy="156600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1B2D5D-6D2A-493A-BAD8-9779B73E8F35}"/>
                  </a:ext>
                </a:extLst>
              </p:cNvPr>
              <p:cNvSpPr txBox="1"/>
              <p:nvPr/>
            </p:nvSpPr>
            <p:spPr>
              <a:xfrm>
                <a:off x="1336813" y="1121837"/>
                <a:ext cx="4561969" cy="12003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66FFF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세번째 무기로써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발사한 투사체가 특정 </a:t>
                </a:r>
                <a:endPara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공간의 중력의 방향을 바꿉니다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아이작 뉴턴의 사과 썰에서 아이디어를 얻어와 퍼즐게임에 적용할 수 있는 무기로 만들어 보았습니다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7EDC62-C5A5-4286-AE23-6B1DC58149D7}"/>
                  </a:ext>
                </a:extLst>
              </p:cNvPr>
              <p:cNvSpPr txBox="1"/>
              <p:nvPr/>
            </p:nvSpPr>
            <p:spPr>
              <a:xfrm>
                <a:off x="170327" y="756159"/>
                <a:ext cx="328052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세번째 무기 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- </a:t>
                </a:r>
                <a:r>
                  <a:rPr lang="ko-KR" alt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그라비토</a:t>
                </a:r>
                <a:endPara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111E18-FBC5-4466-9272-960D53BAC39C}"/>
                  </a:ext>
                </a:extLst>
              </p:cNvPr>
              <p:cNvSpPr txBox="1"/>
              <p:nvPr/>
            </p:nvSpPr>
            <p:spPr>
              <a:xfrm>
                <a:off x="170325" y="1121836"/>
                <a:ext cx="116648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759375-6DC1-4BC7-A84B-38FF69A0AADC}"/>
                </a:ext>
              </a:extLst>
            </p:cNvPr>
            <p:cNvSpPr/>
            <p:nvPr/>
          </p:nvSpPr>
          <p:spPr>
            <a:xfrm>
              <a:off x="119608" y="4825527"/>
              <a:ext cx="1166487" cy="1200329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1,882 Gravity Apple Illustrations &amp;amp;amp; Clip Art - iStock">
              <a:extLst>
                <a:ext uri="{FF2B5EF4-FFF2-40B4-BE49-F238E27FC236}">
                  <a16:creationId xmlns:a16="http://schemas.microsoft.com/office/drawing/2014/main" id="{C8D383B8-0B8B-4E43-9CB0-245CAEB5C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19" y="4959971"/>
              <a:ext cx="936000" cy="9360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3536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5F93824-B1BB-4AF7-BE96-B90608B5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0365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96CF6D7-AFC6-4A9A-AB95-3EA84D3C4AE9}"/>
              </a:ext>
            </a:extLst>
          </p:cNvPr>
          <p:cNvGrpSpPr/>
          <p:nvPr/>
        </p:nvGrpSpPr>
        <p:grpSpPr>
          <a:xfrm>
            <a:off x="-155717" y="643348"/>
            <a:ext cx="2741225" cy="3265045"/>
            <a:chOff x="-4723993" y="-523571"/>
            <a:chExt cx="2741225" cy="326504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05CE991-FBEE-4981-B807-A78C8F801C8F}"/>
                </a:ext>
              </a:extLst>
            </p:cNvPr>
            <p:cNvSpPr/>
            <p:nvPr/>
          </p:nvSpPr>
          <p:spPr>
            <a:xfrm>
              <a:off x="-3766584" y="-523571"/>
              <a:ext cx="742950" cy="742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22B2C91-CEE5-45D4-8A2A-23A00F4234D0}"/>
                </a:ext>
              </a:extLst>
            </p:cNvPr>
            <p:cNvSpPr/>
            <p:nvPr/>
          </p:nvSpPr>
          <p:spPr>
            <a:xfrm>
              <a:off x="-3666571" y="4356"/>
              <a:ext cx="542925" cy="1705533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5228B5A-F0A7-4043-BD64-8395E8DCB69A}"/>
                </a:ext>
              </a:extLst>
            </p:cNvPr>
            <p:cNvSpPr/>
            <p:nvPr/>
          </p:nvSpPr>
          <p:spPr>
            <a:xfrm rot="861082">
              <a:off x="-3799075" y="1319446"/>
              <a:ext cx="181279" cy="142202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2417433-2F29-4C86-BFD9-D0C9A9241DB4}"/>
                </a:ext>
              </a:extLst>
            </p:cNvPr>
            <p:cNvSpPr/>
            <p:nvPr/>
          </p:nvSpPr>
          <p:spPr>
            <a:xfrm rot="20130638">
              <a:off x="-3082650" y="1270674"/>
              <a:ext cx="181279" cy="142202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1240A8B-2C07-4476-9E73-C869230D3A65}"/>
                </a:ext>
              </a:extLst>
            </p:cNvPr>
            <p:cNvSpPr/>
            <p:nvPr/>
          </p:nvSpPr>
          <p:spPr>
            <a:xfrm rot="18278860">
              <a:off x="-2784422" y="-97251"/>
              <a:ext cx="181279" cy="142202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5C48465-FFBE-4471-B621-7DB4A96B52F1}"/>
                </a:ext>
              </a:extLst>
            </p:cNvPr>
            <p:cNvSpPr/>
            <p:nvPr/>
          </p:nvSpPr>
          <p:spPr>
            <a:xfrm rot="2713656">
              <a:off x="-4103619" y="-209763"/>
              <a:ext cx="181279" cy="142202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14" descr="부메랑 무료 아이콘 의 Selman Icons">
            <a:extLst>
              <a:ext uri="{FF2B5EF4-FFF2-40B4-BE49-F238E27FC236}">
                <a16:creationId xmlns:a16="http://schemas.microsoft.com/office/drawing/2014/main" id="{2DD6011A-3FF3-4BB4-8460-1DC906B7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83206">
            <a:off x="4982553" y="6339311"/>
            <a:ext cx="656215" cy="65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6ECB83-5626-47C2-9333-C00915A0D236}"/>
              </a:ext>
            </a:extLst>
          </p:cNvPr>
          <p:cNvGrpSpPr/>
          <p:nvPr/>
        </p:nvGrpSpPr>
        <p:grpSpPr>
          <a:xfrm>
            <a:off x="4733697" y="4169302"/>
            <a:ext cx="990600" cy="990600"/>
            <a:chOff x="-2495550" y="2733675"/>
            <a:chExt cx="990600" cy="9906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F652EB9-4EC3-45F9-816F-81A47635A1A1}"/>
                </a:ext>
              </a:extLst>
            </p:cNvPr>
            <p:cNvSpPr/>
            <p:nvPr/>
          </p:nvSpPr>
          <p:spPr>
            <a:xfrm>
              <a:off x="-2495550" y="2733675"/>
              <a:ext cx="990600" cy="990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E4C697-1A47-4B1F-9A0C-D735381B9127}"/>
                </a:ext>
              </a:extLst>
            </p:cNvPr>
            <p:cNvSpPr txBox="1"/>
            <p:nvPr/>
          </p:nvSpPr>
          <p:spPr>
            <a:xfrm>
              <a:off x="-2288650" y="3034784"/>
              <a:ext cx="745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1.5</a:t>
              </a: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endParaRPr lang="ko-KR" altLang="en-US" dirty="0"/>
            </a:p>
          </p:txBody>
        </p:sp>
      </p:grp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B79FCEB3-1868-45A0-B9B3-26FCF9572F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15227" y="5161655"/>
            <a:ext cx="853944" cy="845249"/>
          </a:xfrm>
          <a:prstGeom prst="curvedConnector3">
            <a:avLst>
              <a:gd name="adj1" fmla="val 12250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9F8905-1004-46EC-8C1A-E2FD272C078E}"/>
              </a:ext>
            </a:extLst>
          </p:cNvPr>
          <p:cNvGrpSpPr/>
          <p:nvPr/>
        </p:nvGrpSpPr>
        <p:grpSpPr>
          <a:xfrm>
            <a:off x="6499709" y="5019560"/>
            <a:ext cx="1840186" cy="1905588"/>
            <a:chOff x="-2078233" y="3568131"/>
            <a:chExt cx="1840186" cy="1905588"/>
          </a:xfrm>
        </p:grpSpPr>
        <p:pic>
          <p:nvPicPr>
            <p:cNvPr id="17" name="Picture 14" descr="부메랑 무료 아이콘 의 Selman Icons">
              <a:extLst>
                <a:ext uri="{FF2B5EF4-FFF2-40B4-BE49-F238E27FC236}">
                  <a16:creationId xmlns:a16="http://schemas.microsoft.com/office/drawing/2014/main" id="{0D77B1FB-A3C4-4638-939E-FF6C1FDF67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36824">
              <a:off x="-1699744" y="4012022"/>
              <a:ext cx="1461697" cy="1461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ED9E8EC-F491-4D38-A981-463BA166B71F}"/>
                </a:ext>
              </a:extLst>
            </p:cNvPr>
            <p:cNvGrpSpPr/>
            <p:nvPr/>
          </p:nvGrpSpPr>
          <p:grpSpPr>
            <a:xfrm>
              <a:off x="-2078233" y="3568131"/>
              <a:ext cx="1521609" cy="1498108"/>
              <a:chOff x="-2078233" y="3568131"/>
              <a:chExt cx="1521609" cy="149810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429BAAA-A4C0-4E55-99E5-96672DCAA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066268">
                <a:off x="-1928018" y="4076533"/>
                <a:ext cx="1133954" cy="932769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D728E69-9EA3-4ABB-8EB5-92CC34BAD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066268">
                <a:off x="-1806447" y="4136572"/>
                <a:ext cx="1009187" cy="830138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B8BE767-A4BF-4D90-80DB-24A35D3ED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066268">
                <a:off x="-2078233" y="3988383"/>
                <a:ext cx="1310334" cy="1077856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E9CFB7DA-9E59-41FE-92F1-46CE07A2B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922872">
                <a:off x="-1055757" y="3959281"/>
                <a:ext cx="567359" cy="430906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8504A1F-D533-4F31-AF04-CA3A1B8BC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922872">
                <a:off x="-1113261" y="3636358"/>
                <a:ext cx="567359" cy="430906"/>
              </a:xfrm>
              <a:prstGeom prst="rect">
                <a:avLst/>
              </a:prstGeom>
            </p:spPr>
          </p:pic>
        </p:grpSp>
      </p:grp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3A04D656-B0A2-4AC3-87C8-152DF7948E67}"/>
              </a:ext>
            </a:extLst>
          </p:cNvPr>
          <p:cNvSpPr/>
          <p:nvPr/>
        </p:nvSpPr>
        <p:spPr>
          <a:xfrm rot="16651624">
            <a:off x="-3506463" y="1629328"/>
            <a:ext cx="3298674" cy="1785965"/>
          </a:xfrm>
          <a:custGeom>
            <a:avLst/>
            <a:gdLst>
              <a:gd name="connsiteX0" fmla="*/ 3295431 w 3298674"/>
              <a:gd name="connsiteY0" fmla="*/ 623840 h 1785965"/>
              <a:gd name="connsiteX1" fmla="*/ 2975819 w 3298674"/>
              <a:gd name="connsiteY1" fmla="*/ 1040775 h 1785965"/>
              <a:gd name="connsiteX2" fmla="*/ 2576172 w 3298674"/>
              <a:gd name="connsiteY2" fmla="*/ 794394 h 1785965"/>
              <a:gd name="connsiteX3" fmla="*/ 2571374 w 3298674"/>
              <a:gd name="connsiteY3" fmla="*/ 774069 h 1785965"/>
              <a:gd name="connsiteX4" fmla="*/ 2565733 w 3298674"/>
              <a:gd name="connsiteY4" fmla="*/ 775730 h 1785965"/>
              <a:gd name="connsiteX5" fmla="*/ 2856119 w 3298674"/>
              <a:gd name="connsiteY5" fmla="*/ 1667229 h 1785965"/>
              <a:gd name="connsiteX6" fmla="*/ 2798008 w 3298674"/>
              <a:gd name="connsiteY6" fmla="*/ 1781485 h 1785965"/>
              <a:gd name="connsiteX7" fmla="*/ 2798009 w 3298674"/>
              <a:gd name="connsiteY7" fmla="*/ 1781484 h 1785965"/>
              <a:gd name="connsiteX8" fmla="*/ 2683753 w 3298674"/>
              <a:gd name="connsiteY8" fmla="*/ 1723373 h 1785965"/>
              <a:gd name="connsiteX9" fmla="*/ 2371959 w 3298674"/>
              <a:gd name="connsiteY9" fmla="*/ 766151 h 1785965"/>
              <a:gd name="connsiteX10" fmla="*/ 2298546 w 3298674"/>
              <a:gd name="connsiteY10" fmla="*/ 750436 h 1785965"/>
              <a:gd name="connsiteX11" fmla="*/ 2298545 w 3298674"/>
              <a:gd name="connsiteY11" fmla="*/ 1631560 h 1785965"/>
              <a:gd name="connsiteX12" fmla="*/ 2207905 w 3298674"/>
              <a:gd name="connsiteY12" fmla="*/ 1722200 h 1785965"/>
              <a:gd name="connsiteX13" fmla="*/ 2207906 w 3298674"/>
              <a:gd name="connsiteY13" fmla="*/ 1722199 h 1785965"/>
              <a:gd name="connsiteX14" fmla="*/ 2117266 w 3298674"/>
              <a:gd name="connsiteY14" fmla="*/ 1631559 h 1785965"/>
              <a:gd name="connsiteX15" fmla="*/ 2117266 w 3298674"/>
              <a:gd name="connsiteY15" fmla="*/ 711633 h 1785965"/>
              <a:gd name="connsiteX16" fmla="*/ 1342964 w 3298674"/>
              <a:gd name="connsiteY16" fmla="*/ 545893 h 1785965"/>
              <a:gd name="connsiteX17" fmla="*/ 584267 w 3298674"/>
              <a:gd name="connsiteY17" fmla="*/ 1448138 h 1785965"/>
              <a:gd name="connsiteX18" fmla="*/ 456559 w 3298674"/>
              <a:gd name="connsiteY18" fmla="*/ 1459176 h 1785965"/>
              <a:gd name="connsiteX19" fmla="*/ 456561 w 3298674"/>
              <a:gd name="connsiteY19" fmla="*/ 1459175 h 1785965"/>
              <a:gd name="connsiteX20" fmla="*/ 445523 w 3298674"/>
              <a:gd name="connsiteY20" fmla="*/ 1331467 h 1785965"/>
              <a:gd name="connsiteX21" fmla="*/ 1172181 w 3298674"/>
              <a:gd name="connsiteY21" fmla="*/ 467322 h 1785965"/>
              <a:gd name="connsiteX22" fmla="*/ 1162552 w 3298674"/>
              <a:gd name="connsiteY22" fmla="*/ 459864 h 1785965"/>
              <a:gd name="connsiteX23" fmla="*/ 1091377 w 3298674"/>
              <a:gd name="connsiteY23" fmla="*/ 322488 h 1785965"/>
              <a:gd name="connsiteX24" fmla="*/ 1091739 w 3298674"/>
              <a:gd name="connsiteY24" fmla="*/ 291375 h 1785965"/>
              <a:gd name="connsiteX25" fmla="*/ 132013 w 3298674"/>
              <a:gd name="connsiteY25" fmla="*/ 783470 h 1785965"/>
              <a:gd name="connsiteX26" fmla="*/ 10002 w 3298674"/>
              <a:gd name="connsiteY26" fmla="*/ 744170 h 1785965"/>
              <a:gd name="connsiteX27" fmla="*/ 10003 w 3298674"/>
              <a:gd name="connsiteY27" fmla="*/ 744171 h 1785965"/>
              <a:gd name="connsiteX28" fmla="*/ 49303 w 3298674"/>
              <a:gd name="connsiteY28" fmla="*/ 622159 h 1785965"/>
              <a:gd name="connsiteX29" fmla="*/ 1153375 w 3298674"/>
              <a:gd name="connsiteY29" fmla="*/ 56050 h 1785965"/>
              <a:gd name="connsiteX30" fmla="*/ 1188020 w 3298674"/>
              <a:gd name="connsiteY30" fmla="*/ 46291 h 1785965"/>
              <a:gd name="connsiteX31" fmla="*/ 1204690 w 3298674"/>
              <a:gd name="connsiteY31" fmla="*/ 48291 h 1785965"/>
              <a:gd name="connsiteX32" fmla="*/ 1210560 w 3298674"/>
              <a:gd name="connsiteY32" fmla="*/ 43640 h 1785965"/>
              <a:gd name="connsiteX33" fmla="*/ 1414903 w 3298674"/>
              <a:gd name="connsiteY33" fmla="*/ 6069 h 1785965"/>
              <a:gd name="connsiteX34" fmla="*/ 2551758 w 3298674"/>
              <a:gd name="connsiteY34" fmla="*/ 249412 h 1785965"/>
              <a:gd name="connsiteX35" fmla="*/ 2690470 w 3298674"/>
              <a:gd name="connsiteY35" fmla="*/ 326515 h 1785965"/>
              <a:gd name="connsiteX36" fmla="*/ 2721066 w 3298674"/>
              <a:gd name="connsiteY36" fmla="*/ 365127 h 1785965"/>
              <a:gd name="connsiteX37" fmla="*/ 2738971 w 3298674"/>
              <a:gd name="connsiteY37" fmla="*/ 352109 h 1785965"/>
              <a:gd name="connsiteX38" fmla="*/ 2878496 w 3298674"/>
              <a:gd name="connsiteY38" fmla="*/ 304227 h 1785965"/>
              <a:gd name="connsiteX39" fmla="*/ 3295431 w 3298674"/>
              <a:gd name="connsiteY39" fmla="*/ 623840 h 178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298674" h="1785965">
                <a:moveTo>
                  <a:pt x="3295431" y="623840"/>
                </a:moveTo>
                <a:cubicBezTo>
                  <a:pt x="3322306" y="827232"/>
                  <a:pt x="3179211" y="1013900"/>
                  <a:pt x="2975819" y="1040775"/>
                </a:cubicBezTo>
                <a:cubicBezTo>
                  <a:pt x="2797851" y="1064291"/>
                  <a:pt x="2632686" y="957673"/>
                  <a:pt x="2576172" y="794394"/>
                </a:cubicBezTo>
                <a:lnTo>
                  <a:pt x="2571374" y="774069"/>
                </a:lnTo>
                <a:lnTo>
                  <a:pt x="2565733" y="775730"/>
                </a:lnTo>
                <a:lnTo>
                  <a:pt x="2856119" y="1667229"/>
                </a:lnTo>
                <a:cubicBezTo>
                  <a:pt x="2871623" y="1714827"/>
                  <a:pt x="2845606" y="1765981"/>
                  <a:pt x="2798008" y="1781485"/>
                </a:cubicBezTo>
                <a:lnTo>
                  <a:pt x="2798009" y="1781484"/>
                </a:lnTo>
                <a:cubicBezTo>
                  <a:pt x="2750411" y="1796988"/>
                  <a:pt x="2699257" y="1770970"/>
                  <a:pt x="2683753" y="1723373"/>
                </a:cubicBezTo>
                <a:lnTo>
                  <a:pt x="2371959" y="766151"/>
                </a:lnTo>
                <a:lnTo>
                  <a:pt x="2298546" y="750436"/>
                </a:lnTo>
                <a:lnTo>
                  <a:pt x="2298545" y="1631560"/>
                </a:lnTo>
                <a:cubicBezTo>
                  <a:pt x="2298545" y="1681619"/>
                  <a:pt x="2257964" y="1722200"/>
                  <a:pt x="2207905" y="1722200"/>
                </a:cubicBezTo>
                <a:lnTo>
                  <a:pt x="2207906" y="1722199"/>
                </a:lnTo>
                <a:cubicBezTo>
                  <a:pt x="2157847" y="1722199"/>
                  <a:pt x="2117266" y="1681618"/>
                  <a:pt x="2117266" y="1631559"/>
                </a:cubicBezTo>
                <a:lnTo>
                  <a:pt x="2117266" y="711633"/>
                </a:lnTo>
                <a:lnTo>
                  <a:pt x="1342964" y="545893"/>
                </a:lnTo>
                <a:lnTo>
                  <a:pt x="584267" y="1448138"/>
                </a:lnTo>
                <a:cubicBezTo>
                  <a:pt x="552050" y="1486452"/>
                  <a:pt x="494873" y="1491393"/>
                  <a:pt x="456559" y="1459176"/>
                </a:cubicBezTo>
                <a:lnTo>
                  <a:pt x="456561" y="1459175"/>
                </a:lnTo>
                <a:cubicBezTo>
                  <a:pt x="418247" y="1426958"/>
                  <a:pt x="413306" y="1369781"/>
                  <a:pt x="445523" y="1331467"/>
                </a:cubicBezTo>
                <a:lnTo>
                  <a:pt x="1172181" y="467322"/>
                </a:lnTo>
                <a:lnTo>
                  <a:pt x="1162552" y="459864"/>
                </a:lnTo>
                <a:cubicBezTo>
                  <a:pt x="1126312" y="422174"/>
                  <a:pt x="1101329" y="374438"/>
                  <a:pt x="1091377" y="322488"/>
                </a:cubicBezTo>
                <a:lnTo>
                  <a:pt x="1091739" y="291375"/>
                </a:lnTo>
                <a:lnTo>
                  <a:pt x="132013" y="783470"/>
                </a:lnTo>
                <a:cubicBezTo>
                  <a:pt x="87469" y="806310"/>
                  <a:pt x="32842" y="788715"/>
                  <a:pt x="10002" y="744170"/>
                </a:cubicBezTo>
                <a:lnTo>
                  <a:pt x="10003" y="744171"/>
                </a:lnTo>
                <a:cubicBezTo>
                  <a:pt x="-12837" y="699626"/>
                  <a:pt x="4758" y="645000"/>
                  <a:pt x="49303" y="622159"/>
                </a:cubicBezTo>
                <a:lnTo>
                  <a:pt x="1153375" y="56050"/>
                </a:lnTo>
                <a:cubicBezTo>
                  <a:pt x="1164511" y="50340"/>
                  <a:pt x="1176278" y="47157"/>
                  <a:pt x="1188020" y="46291"/>
                </a:cubicBezTo>
                <a:lnTo>
                  <a:pt x="1204690" y="48291"/>
                </a:lnTo>
                <a:lnTo>
                  <a:pt x="1210560" y="43640"/>
                </a:lnTo>
                <a:cubicBezTo>
                  <a:pt x="1268879" y="5885"/>
                  <a:pt x="1341601" y="-9622"/>
                  <a:pt x="1414903" y="6069"/>
                </a:cubicBezTo>
                <a:lnTo>
                  <a:pt x="2551758" y="249412"/>
                </a:lnTo>
                <a:cubicBezTo>
                  <a:pt x="2606734" y="261180"/>
                  <a:pt x="2654230" y="288825"/>
                  <a:pt x="2690470" y="326515"/>
                </a:cubicBezTo>
                <a:lnTo>
                  <a:pt x="2721066" y="365127"/>
                </a:lnTo>
                <a:lnTo>
                  <a:pt x="2738971" y="352109"/>
                </a:lnTo>
                <a:cubicBezTo>
                  <a:pt x="2780568" y="327652"/>
                  <a:pt x="2827648" y="310946"/>
                  <a:pt x="2878496" y="304227"/>
                </a:cubicBezTo>
                <a:cubicBezTo>
                  <a:pt x="3081888" y="277352"/>
                  <a:pt x="3268557" y="420448"/>
                  <a:pt x="3295431" y="62384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2006E5E2-C610-4F20-B883-2BBA5CD7A9C0}"/>
              </a:ext>
            </a:extLst>
          </p:cNvPr>
          <p:cNvSpPr/>
          <p:nvPr/>
        </p:nvSpPr>
        <p:spPr>
          <a:xfrm rot="18990883" flipH="1">
            <a:off x="6341397" y="2520985"/>
            <a:ext cx="1626959" cy="1621100"/>
          </a:xfrm>
          <a:custGeom>
            <a:avLst/>
            <a:gdLst>
              <a:gd name="connsiteX0" fmla="*/ 559668 w 1626959"/>
              <a:gd name="connsiteY0" fmla="*/ 715122 h 1621100"/>
              <a:gd name="connsiteX1" fmla="*/ 623950 w 1626959"/>
              <a:gd name="connsiteY1" fmla="*/ 715122 h 1621100"/>
              <a:gd name="connsiteX2" fmla="*/ 623950 w 1626959"/>
              <a:gd name="connsiteY2" fmla="*/ 824040 h 1621100"/>
              <a:gd name="connsiteX3" fmla="*/ 728708 w 1626959"/>
              <a:gd name="connsiteY3" fmla="*/ 825503 h 1621100"/>
              <a:gd name="connsiteX4" fmla="*/ 727810 w 1626959"/>
              <a:gd name="connsiteY4" fmla="*/ 889778 h 1621100"/>
              <a:gd name="connsiteX5" fmla="*/ 623950 w 1626959"/>
              <a:gd name="connsiteY5" fmla="*/ 888328 h 1621100"/>
              <a:gd name="connsiteX6" fmla="*/ 623950 w 1626959"/>
              <a:gd name="connsiteY6" fmla="*/ 975040 h 1621100"/>
              <a:gd name="connsiteX7" fmla="*/ 559668 w 1626959"/>
              <a:gd name="connsiteY7" fmla="*/ 975040 h 1621100"/>
              <a:gd name="connsiteX8" fmla="*/ 559668 w 1626959"/>
              <a:gd name="connsiteY8" fmla="*/ 887430 h 1621100"/>
              <a:gd name="connsiteX9" fmla="*/ 467918 w 1626959"/>
              <a:gd name="connsiteY9" fmla="*/ 886149 h 1621100"/>
              <a:gd name="connsiteX10" fmla="*/ 468815 w 1626959"/>
              <a:gd name="connsiteY10" fmla="*/ 821874 h 1621100"/>
              <a:gd name="connsiteX11" fmla="*/ 559668 w 1626959"/>
              <a:gd name="connsiteY11" fmla="*/ 823142 h 1621100"/>
              <a:gd name="connsiteX12" fmla="*/ 721189 w 1626959"/>
              <a:gd name="connsiteY12" fmla="*/ 558732 h 1621100"/>
              <a:gd name="connsiteX13" fmla="*/ 829058 w 1626959"/>
              <a:gd name="connsiteY13" fmla="*/ 564441 h 1621100"/>
              <a:gd name="connsiteX14" fmla="*/ 832594 w 1626959"/>
              <a:gd name="connsiteY14" fmla="*/ 473648 h 1621100"/>
              <a:gd name="connsiteX15" fmla="*/ 896826 w 1626959"/>
              <a:gd name="connsiteY15" fmla="*/ 476149 h 1621100"/>
              <a:gd name="connsiteX16" fmla="*/ 893256 w 1626959"/>
              <a:gd name="connsiteY16" fmla="*/ 567838 h 1621100"/>
              <a:gd name="connsiteX17" fmla="*/ 980744 w 1626959"/>
              <a:gd name="connsiteY17" fmla="*/ 572469 h 1621100"/>
              <a:gd name="connsiteX18" fmla="*/ 977347 w 1626959"/>
              <a:gd name="connsiteY18" fmla="*/ 636661 h 1621100"/>
              <a:gd name="connsiteX19" fmla="*/ 890756 w 1626959"/>
              <a:gd name="connsiteY19" fmla="*/ 632078 h 1621100"/>
              <a:gd name="connsiteX20" fmla="*/ 886715 w 1626959"/>
              <a:gd name="connsiteY20" fmla="*/ 735869 h 1621100"/>
              <a:gd name="connsiteX21" fmla="*/ 822483 w 1626959"/>
              <a:gd name="connsiteY21" fmla="*/ 733369 h 1621100"/>
              <a:gd name="connsiteX22" fmla="*/ 826558 w 1626959"/>
              <a:gd name="connsiteY22" fmla="*/ 628680 h 1621100"/>
              <a:gd name="connsiteX23" fmla="*/ 717792 w 1626959"/>
              <a:gd name="connsiteY23" fmla="*/ 622924 h 1621100"/>
              <a:gd name="connsiteX24" fmla="*/ 0 w 1626959"/>
              <a:gd name="connsiteY24" fmla="*/ 542780 h 1621100"/>
              <a:gd name="connsiteX25" fmla="*/ 275743 w 1626959"/>
              <a:gd name="connsiteY25" fmla="*/ 770384 h 1621100"/>
              <a:gd name="connsiteX26" fmla="*/ 278307 w 1626959"/>
              <a:gd name="connsiteY26" fmla="*/ 706374 h 1621100"/>
              <a:gd name="connsiteX27" fmla="*/ 337978 w 1626959"/>
              <a:gd name="connsiteY27" fmla="*/ 754311 h 1621100"/>
              <a:gd name="connsiteX28" fmla="*/ 342051 w 1626959"/>
              <a:gd name="connsiteY28" fmla="*/ 813148 h 1621100"/>
              <a:gd name="connsiteX29" fmla="*/ 438950 w 1626959"/>
              <a:gd name="connsiteY29" fmla="*/ 1007501 h 1621100"/>
              <a:gd name="connsiteX30" fmla="*/ 495946 w 1626959"/>
              <a:gd name="connsiteY30" fmla="*/ 1056626 h 1621100"/>
              <a:gd name="connsiteX31" fmla="*/ 555577 w 1626959"/>
              <a:gd name="connsiteY31" fmla="*/ 1090047 h 1621100"/>
              <a:gd name="connsiteX32" fmla="*/ 397724 w 1626959"/>
              <a:gd name="connsiteY32" fmla="*/ 1497709 h 1621100"/>
              <a:gd name="connsiteX33" fmla="*/ 449520 w 1626959"/>
              <a:gd name="connsiteY33" fmla="*/ 1614963 h 1621100"/>
              <a:gd name="connsiteX34" fmla="*/ 449520 w 1626959"/>
              <a:gd name="connsiteY34" fmla="*/ 1614961 h 1621100"/>
              <a:gd name="connsiteX35" fmla="*/ 566773 w 1626959"/>
              <a:gd name="connsiteY35" fmla="*/ 1563166 h 1621100"/>
              <a:gd name="connsiteX36" fmla="*/ 738190 w 1626959"/>
              <a:gd name="connsiteY36" fmla="*/ 1120472 h 1621100"/>
              <a:gd name="connsiteX37" fmla="*/ 769760 w 1626959"/>
              <a:gd name="connsiteY37" fmla="*/ 1118287 h 1621100"/>
              <a:gd name="connsiteX38" fmla="*/ 964112 w 1626959"/>
              <a:gd name="connsiteY38" fmla="*/ 1021387 h 1621100"/>
              <a:gd name="connsiteX39" fmla="*/ 1071147 w 1626959"/>
              <a:gd name="connsiteY39" fmla="*/ 832428 h 1621100"/>
              <a:gd name="connsiteX40" fmla="*/ 1078408 w 1626959"/>
              <a:gd name="connsiteY40" fmla="*/ 773204 h 1621100"/>
              <a:gd name="connsiteX41" fmla="*/ 1553312 w 1626959"/>
              <a:gd name="connsiteY41" fmla="*/ 682474 h 1621100"/>
              <a:gd name="connsiteX42" fmla="*/ 1625333 w 1626959"/>
              <a:gd name="connsiteY42" fmla="*/ 576434 h 1621100"/>
              <a:gd name="connsiteX43" fmla="*/ 1625332 w 1626959"/>
              <a:gd name="connsiteY43" fmla="*/ 576436 h 1621100"/>
              <a:gd name="connsiteX44" fmla="*/ 1519293 w 1626959"/>
              <a:gd name="connsiteY44" fmla="*/ 504415 h 1621100"/>
              <a:gd name="connsiteX45" fmla="*/ 1043547 w 1626959"/>
              <a:gd name="connsiteY45" fmla="*/ 595306 h 1621100"/>
              <a:gd name="connsiteX46" fmla="*/ 1024043 w 1626959"/>
              <a:gd name="connsiteY46" fmla="*/ 555739 h 1621100"/>
              <a:gd name="connsiteX47" fmla="*/ 977999 w 1626959"/>
              <a:gd name="connsiteY47" fmla="*/ 496227 h 1621100"/>
              <a:gd name="connsiteX48" fmla="*/ 857313 w 1626959"/>
              <a:gd name="connsiteY48" fmla="*/ 411404 h 1621100"/>
              <a:gd name="connsiteX49" fmla="*/ 810385 w 1626959"/>
              <a:gd name="connsiteY49" fmla="*/ 396136 h 1621100"/>
              <a:gd name="connsiteX50" fmla="*/ 731513 w 1626959"/>
              <a:gd name="connsiteY50" fmla="*/ 286566 h 1621100"/>
              <a:gd name="connsiteX51" fmla="*/ 795569 w 1626959"/>
              <a:gd name="connsiteY51" fmla="*/ 287386 h 1621100"/>
              <a:gd name="connsiteX52" fmla="*/ 582856 w 1626959"/>
              <a:gd name="connsiteY52" fmla="*/ 0 h 1621100"/>
              <a:gd name="connsiteX53" fmla="*/ 657307 w 1626959"/>
              <a:gd name="connsiteY53" fmla="*/ 286633 h 1621100"/>
              <a:gd name="connsiteX54" fmla="*/ 603673 w 1626959"/>
              <a:gd name="connsiteY54" fmla="*/ 288656 h 1621100"/>
              <a:gd name="connsiteX55" fmla="*/ 645326 w 1626959"/>
              <a:gd name="connsiteY55" fmla="*/ 385939 h 1621100"/>
              <a:gd name="connsiteX56" fmla="*/ 577837 w 1626959"/>
              <a:gd name="connsiteY56" fmla="*/ 404014 h 1621100"/>
              <a:gd name="connsiteX57" fmla="*/ 452837 w 1626959"/>
              <a:gd name="connsiteY57" fmla="*/ 482340 h 1621100"/>
              <a:gd name="connsiteX58" fmla="*/ 368015 w 1626959"/>
              <a:gd name="connsiteY58" fmla="*/ 603026 h 1621100"/>
              <a:gd name="connsiteX59" fmla="*/ 363640 w 1626959"/>
              <a:gd name="connsiteY59" fmla="*/ 616474 h 1621100"/>
              <a:gd name="connsiteX60" fmla="*/ 287151 w 1626959"/>
              <a:gd name="connsiteY60" fmla="*/ 578823 h 1621100"/>
              <a:gd name="connsiteX61" fmla="*/ 282297 w 1626959"/>
              <a:gd name="connsiteY61" fmla="*/ 632276 h 162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626959" h="1621100">
                <a:moveTo>
                  <a:pt x="559668" y="715122"/>
                </a:moveTo>
                <a:lnTo>
                  <a:pt x="623950" y="715122"/>
                </a:lnTo>
                <a:lnTo>
                  <a:pt x="623950" y="824040"/>
                </a:lnTo>
                <a:lnTo>
                  <a:pt x="728708" y="825503"/>
                </a:lnTo>
                <a:lnTo>
                  <a:pt x="727810" y="889778"/>
                </a:lnTo>
                <a:lnTo>
                  <a:pt x="623950" y="888328"/>
                </a:lnTo>
                <a:lnTo>
                  <a:pt x="623950" y="975040"/>
                </a:lnTo>
                <a:lnTo>
                  <a:pt x="559668" y="975040"/>
                </a:lnTo>
                <a:lnTo>
                  <a:pt x="559668" y="887430"/>
                </a:lnTo>
                <a:lnTo>
                  <a:pt x="467918" y="886149"/>
                </a:lnTo>
                <a:lnTo>
                  <a:pt x="468815" y="821874"/>
                </a:lnTo>
                <a:lnTo>
                  <a:pt x="559668" y="823142"/>
                </a:lnTo>
                <a:close/>
                <a:moveTo>
                  <a:pt x="721189" y="558732"/>
                </a:moveTo>
                <a:lnTo>
                  <a:pt x="829058" y="564441"/>
                </a:lnTo>
                <a:lnTo>
                  <a:pt x="832594" y="473648"/>
                </a:lnTo>
                <a:lnTo>
                  <a:pt x="896826" y="476149"/>
                </a:lnTo>
                <a:lnTo>
                  <a:pt x="893256" y="567838"/>
                </a:lnTo>
                <a:lnTo>
                  <a:pt x="980744" y="572469"/>
                </a:lnTo>
                <a:lnTo>
                  <a:pt x="977347" y="636661"/>
                </a:lnTo>
                <a:lnTo>
                  <a:pt x="890756" y="632078"/>
                </a:lnTo>
                <a:lnTo>
                  <a:pt x="886715" y="735869"/>
                </a:lnTo>
                <a:lnTo>
                  <a:pt x="822483" y="733369"/>
                </a:lnTo>
                <a:lnTo>
                  <a:pt x="826558" y="628680"/>
                </a:lnTo>
                <a:lnTo>
                  <a:pt x="717792" y="622924"/>
                </a:lnTo>
                <a:close/>
                <a:moveTo>
                  <a:pt x="0" y="542780"/>
                </a:moveTo>
                <a:lnTo>
                  <a:pt x="275743" y="770384"/>
                </a:lnTo>
                <a:lnTo>
                  <a:pt x="278307" y="706374"/>
                </a:lnTo>
                <a:lnTo>
                  <a:pt x="337978" y="754311"/>
                </a:lnTo>
                <a:lnTo>
                  <a:pt x="342051" y="813148"/>
                </a:lnTo>
                <a:cubicBezTo>
                  <a:pt x="353790" y="883729"/>
                  <a:pt x="386006" y="951681"/>
                  <a:pt x="438950" y="1007501"/>
                </a:cubicBezTo>
                <a:cubicBezTo>
                  <a:pt x="456599" y="1026107"/>
                  <a:pt x="475714" y="1042486"/>
                  <a:pt x="495946" y="1056626"/>
                </a:cubicBezTo>
                <a:lnTo>
                  <a:pt x="555577" y="1090047"/>
                </a:lnTo>
                <a:lnTo>
                  <a:pt x="397724" y="1497709"/>
                </a:lnTo>
                <a:cubicBezTo>
                  <a:pt x="379648" y="1544391"/>
                  <a:pt x="402838" y="1596887"/>
                  <a:pt x="449520" y="1614963"/>
                </a:cubicBezTo>
                <a:lnTo>
                  <a:pt x="449520" y="1614961"/>
                </a:lnTo>
                <a:cubicBezTo>
                  <a:pt x="496201" y="1633037"/>
                  <a:pt x="548698" y="1609847"/>
                  <a:pt x="566773" y="1563166"/>
                </a:cubicBezTo>
                <a:lnTo>
                  <a:pt x="738190" y="1120472"/>
                </a:lnTo>
                <a:lnTo>
                  <a:pt x="769760" y="1118287"/>
                </a:lnTo>
                <a:cubicBezTo>
                  <a:pt x="840340" y="1106548"/>
                  <a:pt x="908291" y="1074332"/>
                  <a:pt x="964112" y="1021387"/>
                </a:cubicBezTo>
                <a:cubicBezTo>
                  <a:pt x="1019933" y="968443"/>
                  <a:pt x="1055694" y="902289"/>
                  <a:pt x="1071147" y="832428"/>
                </a:cubicBezTo>
                <a:lnTo>
                  <a:pt x="1078408" y="773204"/>
                </a:lnTo>
                <a:lnTo>
                  <a:pt x="1553312" y="682474"/>
                </a:lnTo>
                <a:cubicBezTo>
                  <a:pt x="1602481" y="673079"/>
                  <a:pt x="1634726" y="625605"/>
                  <a:pt x="1625333" y="576434"/>
                </a:cubicBezTo>
                <a:lnTo>
                  <a:pt x="1625332" y="576436"/>
                </a:lnTo>
                <a:cubicBezTo>
                  <a:pt x="1615939" y="527266"/>
                  <a:pt x="1568463" y="495021"/>
                  <a:pt x="1519293" y="504415"/>
                </a:cubicBezTo>
                <a:lnTo>
                  <a:pt x="1043547" y="595306"/>
                </a:lnTo>
                <a:lnTo>
                  <a:pt x="1024043" y="555739"/>
                </a:lnTo>
                <a:cubicBezTo>
                  <a:pt x="1010992" y="534788"/>
                  <a:pt x="995647" y="514833"/>
                  <a:pt x="977999" y="496227"/>
                </a:cubicBezTo>
                <a:cubicBezTo>
                  <a:pt x="942703" y="459013"/>
                  <a:pt x="901536" y="430714"/>
                  <a:pt x="857313" y="411404"/>
                </a:cubicBezTo>
                <a:lnTo>
                  <a:pt x="810385" y="396136"/>
                </a:lnTo>
                <a:lnTo>
                  <a:pt x="731513" y="286566"/>
                </a:lnTo>
                <a:lnTo>
                  <a:pt x="795569" y="287386"/>
                </a:lnTo>
                <a:lnTo>
                  <a:pt x="582856" y="0"/>
                </a:lnTo>
                <a:lnTo>
                  <a:pt x="657307" y="286633"/>
                </a:lnTo>
                <a:lnTo>
                  <a:pt x="603673" y="288656"/>
                </a:lnTo>
                <a:lnTo>
                  <a:pt x="645326" y="385939"/>
                </a:lnTo>
                <a:lnTo>
                  <a:pt x="577837" y="404014"/>
                </a:lnTo>
                <a:cubicBezTo>
                  <a:pt x="532656" y="420960"/>
                  <a:pt x="490051" y="447043"/>
                  <a:pt x="452837" y="482340"/>
                </a:cubicBezTo>
                <a:cubicBezTo>
                  <a:pt x="415624" y="517636"/>
                  <a:pt x="387325" y="558803"/>
                  <a:pt x="368015" y="603026"/>
                </a:cubicBezTo>
                <a:lnTo>
                  <a:pt x="363640" y="616474"/>
                </a:lnTo>
                <a:lnTo>
                  <a:pt x="287151" y="578823"/>
                </a:lnTo>
                <a:lnTo>
                  <a:pt x="282297" y="632276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AE2981D-C431-421D-AC33-3D2009A7E9DB}"/>
              </a:ext>
            </a:extLst>
          </p:cNvPr>
          <p:cNvSpPr/>
          <p:nvPr/>
        </p:nvSpPr>
        <p:spPr>
          <a:xfrm rot="1872250">
            <a:off x="2351805" y="1248603"/>
            <a:ext cx="2388112" cy="3159464"/>
          </a:xfrm>
          <a:custGeom>
            <a:avLst/>
            <a:gdLst>
              <a:gd name="connsiteX0" fmla="*/ 179072 w 2388112"/>
              <a:gd name="connsiteY0" fmla="*/ 53797 h 3159464"/>
              <a:gd name="connsiteX1" fmla="*/ 689262 w 2388112"/>
              <a:gd name="connsiteY1" fmla="*/ 179072 h 3159464"/>
              <a:gd name="connsiteX2" fmla="*/ 732288 w 2388112"/>
              <a:gd name="connsiteY2" fmla="*/ 460112 h 3159464"/>
              <a:gd name="connsiteX3" fmla="*/ 719026 w 2388112"/>
              <a:gd name="connsiteY3" fmla="*/ 498047 h 3159464"/>
              <a:gd name="connsiteX4" fmla="*/ 751638 w 2388112"/>
              <a:gd name="connsiteY4" fmla="*/ 517107 h 3159464"/>
              <a:gd name="connsiteX5" fmla="*/ 1836321 w 2388112"/>
              <a:gd name="connsiteY5" fmla="*/ 966138 h 3159464"/>
              <a:gd name="connsiteX6" fmla="*/ 1885398 w 2388112"/>
              <a:gd name="connsiteY6" fmla="*/ 1084555 h 3159464"/>
              <a:gd name="connsiteX7" fmla="*/ 1885398 w 2388112"/>
              <a:gd name="connsiteY7" fmla="*/ 1084554 h 3159464"/>
              <a:gd name="connsiteX8" fmla="*/ 1766981 w 2388112"/>
              <a:gd name="connsiteY8" fmla="*/ 1133632 h 3159464"/>
              <a:gd name="connsiteX9" fmla="*/ 944222 w 2388112"/>
              <a:gd name="connsiteY9" fmla="*/ 793031 h 3159464"/>
              <a:gd name="connsiteX10" fmla="*/ 1427752 w 2388112"/>
              <a:gd name="connsiteY10" fmla="*/ 1591304 h 3159464"/>
              <a:gd name="connsiteX11" fmla="*/ 1451379 w 2388112"/>
              <a:gd name="connsiteY11" fmla="*/ 1640956 h 3159464"/>
              <a:gd name="connsiteX12" fmla="*/ 1455416 w 2388112"/>
              <a:gd name="connsiteY12" fmla="*/ 1657198 h 3159464"/>
              <a:gd name="connsiteX13" fmla="*/ 1465326 w 2388112"/>
              <a:gd name="connsiteY13" fmla="*/ 1663494 h 3159464"/>
              <a:gd name="connsiteX14" fmla="*/ 2360253 w 2388112"/>
              <a:gd name="connsiteY14" fmla="*/ 2522890 h 3159464"/>
              <a:gd name="connsiteX15" fmla="*/ 2362849 w 2388112"/>
              <a:gd name="connsiteY15" fmla="*/ 2651048 h 3159464"/>
              <a:gd name="connsiteX16" fmla="*/ 2362849 w 2388112"/>
              <a:gd name="connsiteY16" fmla="*/ 2651047 h 3159464"/>
              <a:gd name="connsiteX17" fmla="*/ 2234691 w 2388112"/>
              <a:gd name="connsiteY17" fmla="*/ 2653643 h 3159464"/>
              <a:gd name="connsiteX18" fmla="*/ 1423258 w 2388112"/>
              <a:gd name="connsiteY18" fmla="*/ 1874427 h 3159464"/>
              <a:gd name="connsiteX19" fmla="*/ 1415531 w 2388112"/>
              <a:gd name="connsiteY19" fmla="*/ 1891145 h 3159464"/>
              <a:gd name="connsiteX20" fmla="*/ 1336204 w 2388112"/>
              <a:gd name="connsiteY20" fmla="*/ 1964136 h 3159464"/>
              <a:gd name="connsiteX21" fmla="*/ 1336205 w 2388112"/>
              <a:gd name="connsiteY21" fmla="*/ 1964134 h 3159464"/>
              <a:gd name="connsiteX22" fmla="*/ 1246906 w 2388112"/>
              <a:gd name="connsiteY22" fmla="*/ 1996266 h 3159464"/>
              <a:gd name="connsiteX23" fmla="*/ 1602687 w 2388112"/>
              <a:gd name="connsiteY23" fmla="*/ 3039545 h 3159464"/>
              <a:gd name="connsiteX24" fmla="*/ 1546155 w 2388112"/>
              <a:gd name="connsiteY24" fmla="*/ 3154589 h 3159464"/>
              <a:gd name="connsiteX25" fmla="*/ 1546155 w 2388112"/>
              <a:gd name="connsiteY25" fmla="*/ 3154588 h 3159464"/>
              <a:gd name="connsiteX26" fmla="*/ 1431111 w 2388112"/>
              <a:gd name="connsiteY26" fmla="*/ 3098055 h 3159464"/>
              <a:gd name="connsiteX27" fmla="*/ 1041217 w 2388112"/>
              <a:gd name="connsiteY27" fmla="*/ 1954749 h 3159464"/>
              <a:gd name="connsiteX28" fmla="*/ 1036364 w 2388112"/>
              <a:gd name="connsiteY28" fmla="*/ 1951913 h 3159464"/>
              <a:gd name="connsiteX29" fmla="*/ 963373 w 2388112"/>
              <a:gd name="connsiteY29" fmla="*/ 1872587 h 3159464"/>
              <a:gd name="connsiteX30" fmla="*/ 500531 w 2388112"/>
              <a:gd name="connsiteY30" fmla="*/ 1108468 h 3159464"/>
              <a:gd name="connsiteX31" fmla="*/ 500530 w 2388112"/>
              <a:gd name="connsiteY31" fmla="*/ 1928787 h 3159464"/>
              <a:gd name="connsiteX32" fmla="*/ 409890 w 2388112"/>
              <a:gd name="connsiteY32" fmla="*/ 2019427 h 3159464"/>
              <a:gd name="connsiteX33" fmla="*/ 409891 w 2388112"/>
              <a:gd name="connsiteY33" fmla="*/ 2019426 h 3159464"/>
              <a:gd name="connsiteX34" fmla="*/ 319251 w 2388112"/>
              <a:gd name="connsiteY34" fmla="*/ 1928786 h 3159464"/>
              <a:gd name="connsiteX35" fmla="*/ 319251 w 2388112"/>
              <a:gd name="connsiteY35" fmla="*/ 737598 h 3159464"/>
              <a:gd name="connsiteX36" fmla="*/ 282946 w 2388112"/>
              <a:gd name="connsiteY36" fmla="*/ 732288 h 3159464"/>
              <a:gd name="connsiteX37" fmla="*/ 53797 w 2388112"/>
              <a:gd name="connsiteY37" fmla="*/ 563987 h 3159464"/>
              <a:gd name="connsiteX38" fmla="*/ 179072 w 2388112"/>
              <a:gd name="connsiteY38" fmla="*/ 53797 h 315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388112" h="3159464">
                <a:moveTo>
                  <a:pt x="179072" y="53797"/>
                </a:moveTo>
                <a:cubicBezTo>
                  <a:pt x="354551" y="-52494"/>
                  <a:pt x="582971" y="3593"/>
                  <a:pt x="689262" y="179072"/>
                </a:cubicBezTo>
                <a:cubicBezTo>
                  <a:pt x="742407" y="266812"/>
                  <a:pt x="754958" y="367786"/>
                  <a:pt x="732288" y="460112"/>
                </a:cubicBezTo>
                <a:lnTo>
                  <a:pt x="719026" y="498047"/>
                </a:lnTo>
                <a:lnTo>
                  <a:pt x="751638" y="517107"/>
                </a:lnTo>
                <a:lnTo>
                  <a:pt x="1836321" y="966138"/>
                </a:lnTo>
                <a:cubicBezTo>
                  <a:pt x="1882573" y="985286"/>
                  <a:pt x="1904546" y="1038303"/>
                  <a:pt x="1885398" y="1084555"/>
                </a:cubicBezTo>
                <a:lnTo>
                  <a:pt x="1885398" y="1084554"/>
                </a:lnTo>
                <a:cubicBezTo>
                  <a:pt x="1866251" y="1130806"/>
                  <a:pt x="1813234" y="1152779"/>
                  <a:pt x="1766981" y="1133632"/>
                </a:cubicBezTo>
                <a:lnTo>
                  <a:pt x="944222" y="793031"/>
                </a:lnTo>
                <a:lnTo>
                  <a:pt x="1427752" y="1591304"/>
                </a:lnTo>
                <a:cubicBezTo>
                  <a:pt x="1437461" y="1607333"/>
                  <a:pt x="1445316" y="1623967"/>
                  <a:pt x="1451379" y="1640956"/>
                </a:cubicBezTo>
                <a:lnTo>
                  <a:pt x="1455416" y="1657198"/>
                </a:lnTo>
                <a:lnTo>
                  <a:pt x="1465326" y="1663494"/>
                </a:lnTo>
                <a:cubicBezTo>
                  <a:pt x="1763635" y="1949959"/>
                  <a:pt x="2061944" y="2236425"/>
                  <a:pt x="2360253" y="2522890"/>
                </a:cubicBezTo>
                <a:cubicBezTo>
                  <a:pt x="2396360" y="2557563"/>
                  <a:pt x="2397522" y="2614942"/>
                  <a:pt x="2362849" y="2651048"/>
                </a:cubicBezTo>
                <a:lnTo>
                  <a:pt x="2362849" y="2651047"/>
                </a:lnTo>
                <a:cubicBezTo>
                  <a:pt x="2328176" y="2687154"/>
                  <a:pt x="2270798" y="2688316"/>
                  <a:pt x="2234691" y="2653643"/>
                </a:cubicBezTo>
                <a:lnTo>
                  <a:pt x="1423258" y="1874427"/>
                </a:lnTo>
                <a:lnTo>
                  <a:pt x="1415531" y="1891145"/>
                </a:lnTo>
                <a:cubicBezTo>
                  <a:pt x="1394869" y="1919720"/>
                  <a:pt x="1368263" y="1944717"/>
                  <a:pt x="1336204" y="1964136"/>
                </a:cubicBezTo>
                <a:lnTo>
                  <a:pt x="1336205" y="1964134"/>
                </a:lnTo>
                <a:lnTo>
                  <a:pt x="1246906" y="1996266"/>
                </a:lnTo>
                <a:lnTo>
                  <a:pt x="1602687" y="3039545"/>
                </a:lnTo>
                <a:cubicBezTo>
                  <a:pt x="1618845" y="3086925"/>
                  <a:pt x="1593534" y="3138432"/>
                  <a:pt x="1546155" y="3154589"/>
                </a:cubicBezTo>
                <a:lnTo>
                  <a:pt x="1546155" y="3154588"/>
                </a:lnTo>
                <a:cubicBezTo>
                  <a:pt x="1498776" y="3170746"/>
                  <a:pt x="1447268" y="3145435"/>
                  <a:pt x="1431111" y="3098055"/>
                </a:cubicBezTo>
                <a:lnTo>
                  <a:pt x="1041217" y="1954749"/>
                </a:lnTo>
                <a:lnTo>
                  <a:pt x="1036364" y="1951913"/>
                </a:lnTo>
                <a:cubicBezTo>
                  <a:pt x="1007788" y="1931251"/>
                  <a:pt x="982792" y="1904645"/>
                  <a:pt x="963373" y="1872587"/>
                </a:cubicBezTo>
                <a:lnTo>
                  <a:pt x="500531" y="1108468"/>
                </a:lnTo>
                <a:lnTo>
                  <a:pt x="500530" y="1928787"/>
                </a:lnTo>
                <a:cubicBezTo>
                  <a:pt x="500530" y="1978846"/>
                  <a:pt x="459949" y="2019427"/>
                  <a:pt x="409890" y="2019427"/>
                </a:cubicBezTo>
                <a:lnTo>
                  <a:pt x="409891" y="2019426"/>
                </a:lnTo>
                <a:cubicBezTo>
                  <a:pt x="359832" y="2019426"/>
                  <a:pt x="319251" y="1978845"/>
                  <a:pt x="319251" y="1928786"/>
                </a:cubicBezTo>
                <a:lnTo>
                  <a:pt x="319251" y="737598"/>
                </a:lnTo>
                <a:lnTo>
                  <a:pt x="282946" y="732288"/>
                </a:lnTo>
                <a:cubicBezTo>
                  <a:pt x="190620" y="709618"/>
                  <a:pt x="106943" y="651726"/>
                  <a:pt x="53797" y="563987"/>
                </a:cubicBezTo>
                <a:cubicBezTo>
                  <a:pt x="-52494" y="388508"/>
                  <a:pt x="3594" y="160088"/>
                  <a:pt x="179072" y="5379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1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5370469-4527-4142-AA61-C6B85BC08DC5}"/>
              </a:ext>
            </a:extLst>
          </p:cNvPr>
          <p:cNvSpPr/>
          <p:nvPr/>
        </p:nvSpPr>
        <p:spPr>
          <a:xfrm>
            <a:off x="0" y="0"/>
            <a:ext cx="12192000" cy="686862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36C668-C340-40C5-9CA4-EA29ECF089F6}"/>
              </a:ext>
            </a:extLst>
          </p:cNvPr>
          <p:cNvGrpSpPr/>
          <p:nvPr/>
        </p:nvGrpSpPr>
        <p:grpSpPr>
          <a:xfrm>
            <a:off x="2620214" y="2363748"/>
            <a:ext cx="2347074" cy="923330"/>
            <a:chOff x="4801439" y="1958132"/>
            <a:chExt cx="2347074" cy="92333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DCA621-56B2-4E6C-8BBC-F463643C1935}"/>
                </a:ext>
              </a:extLst>
            </p:cNvPr>
            <p:cNvGrpSpPr/>
            <p:nvPr/>
          </p:nvGrpSpPr>
          <p:grpSpPr>
            <a:xfrm>
              <a:off x="4801439" y="1958132"/>
              <a:ext cx="2347074" cy="923330"/>
              <a:chOff x="4670498" y="1859520"/>
              <a:chExt cx="2347074" cy="92333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ED9740-A10D-472C-91A3-F67AEF79EBDF}"/>
                  </a:ext>
                </a:extLst>
              </p:cNvPr>
              <p:cNvSpPr txBox="1"/>
              <p:nvPr/>
            </p:nvSpPr>
            <p:spPr>
              <a:xfrm>
                <a:off x="5114477" y="1978969"/>
                <a:ext cx="190309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기획 의도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en-US" altLang="ko-KR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설계 방향 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2144F2-D283-40E5-93F2-AC532B938545}"/>
                  </a:ext>
                </a:extLst>
              </p:cNvPr>
              <p:cNvSpPr txBox="1"/>
              <p:nvPr/>
            </p:nvSpPr>
            <p:spPr>
              <a:xfrm>
                <a:off x="4670498" y="1859520"/>
                <a:ext cx="6457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5400" dirty="0">
                    <a:solidFill>
                      <a:srgbClr val="66FF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2</a:t>
                </a:r>
                <a:endParaRPr lang="ko-KR" altLang="en-US" sz="5400" dirty="0">
                  <a:solidFill>
                    <a:srgbClr val="66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2226EBC-557F-4838-90D3-F0F6F5F3E84E}"/>
                </a:ext>
              </a:extLst>
            </p:cNvPr>
            <p:cNvSpPr/>
            <p:nvPr/>
          </p:nvSpPr>
          <p:spPr>
            <a:xfrm>
              <a:off x="5365824" y="2431452"/>
              <a:ext cx="45719" cy="2238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2CAC63-A2F7-4333-8118-91AF82CA7510}"/>
              </a:ext>
            </a:extLst>
          </p:cNvPr>
          <p:cNvGrpSpPr/>
          <p:nvPr/>
        </p:nvGrpSpPr>
        <p:grpSpPr>
          <a:xfrm>
            <a:off x="4544264" y="2363541"/>
            <a:ext cx="2723486" cy="923330"/>
            <a:chOff x="4801439" y="1958132"/>
            <a:chExt cx="2723486" cy="92333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8DB6898-527B-48C9-92E8-72F223DFEA82}"/>
                </a:ext>
              </a:extLst>
            </p:cNvPr>
            <p:cNvGrpSpPr/>
            <p:nvPr/>
          </p:nvGrpSpPr>
          <p:grpSpPr>
            <a:xfrm>
              <a:off x="4801439" y="1958132"/>
              <a:ext cx="2723486" cy="923330"/>
              <a:chOff x="4670498" y="1859520"/>
              <a:chExt cx="2723486" cy="92333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202B62-5BF1-4CC3-93D6-5B0DFA805766}"/>
                  </a:ext>
                </a:extLst>
              </p:cNvPr>
              <p:cNvSpPr txBox="1"/>
              <p:nvPr/>
            </p:nvSpPr>
            <p:spPr>
              <a:xfrm>
                <a:off x="5114477" y="1978969"/>
                <a:ext cx="227950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en-US" altLang="ko-KR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구조 소개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5FC66E-D8C9-4D6A-974C-055D4FC05C33}"/>
                  </a:ext>
                </a:extLst>
              </p:cNvPr>
              <p:cNvSpPr txBox="1"/>
              <p:nvPr/>
            </p:nvSpPr>
            <p:spPr>
              <a:xfrm>
                <a:off x="4670498" y="1859520"/>
                <a:ext cx="6457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5400" dirty="0">
                    <a:solidFill>
                      <a:srgbClr val="66FF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3</a:t>
                </a:r>
                <a:endParaRPr lang="ko-KR" altLang="en-US" sz="5400" dirty="0">
                  <a:solidFill>
                    <a:srgbClr val="66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FA9C4D-F8B5-4164-9FE9-C8EA453900E0}"/>
                </a:ext>
              </a:extLst>
            </p:cNvPr>
            <p:cNvSpPr/>
            <p:nvPr/>
          </p:nvSpPr>
          <p:spPr>
            <a:xfrm>
              <a:off x="5365824" y="2431452"/>
              <a:ext cx="45719" cy="2238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86AC2C-BDC8-4030-91FC-370F119EA618}"/>
              </a:ext>
            </a:extLst>
          </p:cNvPr>
          <p:cNvGrpSpPr/>
          <p:nvPr/>
        </p:nvGrpSpPr>
        <p:grpSpPr>
          <a:xfrm>
            <a:off x="7680839" y="-198994"/>
            <a:ext cx="4511161" cy="2120004"/>
            <a:chOff x="277905" y="362392"/>
            <a:chExt cx="4511161" cy="21200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1A2FB6-5BF8-45B8-94CD-D6866B5D3F06}"/>
                </a:ext>
              </a:extLst>
            </p:cNvPr>
            <p:cNvSpPr txBox="1"/>
            <p:nvPr/>
          </p:nvSpPr>
          <p:spPr>
            <a:xfrm>
              <a:off x="277905" y="728070"/>
              <a:ext cx="4511161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서기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2070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년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물리력을 이용한 신무기 개발에 열을 올리고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있던 우주정거장에 누군가 침입하게 되고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정거장의 보안 프로그램이 실행되어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신무기의 최종테스트를 하고 있던 잭은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실험실에 갇히게 되는데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B8ED70-B691-42E6-ACC2-01B903006CF1}"/>
                </a:ext>
              </a:extLst>
            </p:cNvPr>
            <p:cNvSpPr txBox="1"/>
            <p:nvPr/>
          </p:nvSpPr>
          <p:spPr>
            <a:xfrm>
              <a:off x="277905" y="362392"/>
              <a:ext cx="124609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Scenario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0FFA075-E23E-47D3-BD58-88C04E518E3C}"/>
              </a:ext>
            </a:extLst>
          </p:cNvPr>
          <p:cNvGrpSpPr/>
          <p:nvPr/>
        </p:nvGrpSpPr>
        <p:grpSpPr>
          <a:xfrm>
            <a:off x="-330630" y="322689"/>
            <a:ext cx="5576048" cy="1289008"/>
            <a:chOff x="277905" y="362392"/>
            <a:chExt cx="5576048" cy="128900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455F84-20A5-4942-A9B4-08A4E78C128D}"/>
                </a:ext>
              </a:extLst>
            </p:cNvPr>
            <p:cNvSpPr txBox="1"/>
            <p:nvPr/>
          </p:nvSpPr>
          <p:spPr>
            <a:xfrm>
              <a:off x="277905" y="728070"/>
              <a:ext cx="5576048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주어진</a:t>
              </a:r>
              <a:r>
                <a:rPr lang="ko-KR" altLang="en-US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n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가지 무기를 사용하고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무기의 효과들을 </a:t>
              </a:r>
              <a:endParaRPr lang="en-US" altLang="ko-KR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적절히 </a:t>
              </a:r>
              <a:r>
                <a:rPr lang="ko-KR" altLang="en-US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섞어 사용하여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주어진 </a:t>
              </a:r>
              <a:r>
                <a:rPr lang="ko-KR" altLang="en-US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퍼즐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해결하고 나오는 적들을 물리치는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슈팅 게임</a:t>
              </a:r>
              <a:endParaRPr lang="en-US" altLang="ko-KR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64842A-4955-4203-9B51-8C058314D0BD}"/>
                </a:ext>
              </a:extLst>
            </p:cNvPr>
            <p:cNvSpPr txBox="1"/>
            <p:nvPr/>
          </p:nvSpPr>
          <p:spPr>
            <a:xfrm>
              <a:off x="277905" y="362392"/>
              <a:ext cx="124609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Outline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4058486-6B50-4A09-B38B-C509C822B8DA}"/>
              </a:ext>
            </a:extLst>
          </p:cNvPr>
          <p:cNvGrpSpPr/>
          <p:nvPr/>
        </p:nvGrpSpPr>
        <p:grpSpPr>
          <a:xfrm>
            <a:off x="4801439" y="5367263"/>
            <a:ext cx="3293937" cy="950446"/>
            <a:chOff x="4801439" y="1958132"/>
            <a:chExt cx="3293937" cy="9504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50E3E4C-8EEF-4DF2-9239-B576A951EB0C}"/>
                </a:ext>
              </a:extLst>
            </p:cNvPr>
            <p:cNvGrpSpPr/>
            <p:nvPr/>
          </p:nvGrpSpPr>
          <p:grpSpPr>
            <a:xfrm>
              <a:off x="4801439" y="1958132"/>
              <a:ext cx="3293937" cy="950446"/>
              <a:chOff x="4670498" y="1859520"/>
              <a:chExt cx="3293937" cy="95044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060B04-592E-4D52-A9E8-28166EB94702}"/>
                  </a:ext>
                </a:extLst>
              </p:cNvPr>
              <p:cNvSpPr txBox="1"/>
              <p:nvPr/>
            </p:nvSpPr>
            <p:spPr>
              <a:xfrm>
                <a:off x="5114477" y="1978969"/>
                <a:ext cx="284995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튜토리얼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en-US" altLang="ko-KR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튜토리얼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컷씬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대화연출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NPC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리소스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884CF2-44DF-4447-BC59-C3F5DAC1AD88}"/>
                  </a:ext>
                </a:extLst>
              </p:cNvPr>
              <p:cNvSpPr txBox="1"/>
              <p:nvPr/>
            </p:nvSpPr>
            <p:spPr>
              <a:xfrm>
                <a:off x="4670498" y="1859520"/>
                <a:ext cx="6457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540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4</a:t>
                </a:r>
                <a:endParaRPr lang="ko-KR" altLang="en-US" sz="54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58A8DC-1A79-49D5-91DC-FDF4E762BFA3}"/>
                </a:ext>
              </a:extLst>
            </p:cNvPr>
            <p:cNvSpPr/>
            <p:nvPr/>
          </p:nvSpPr>
          <p:spPr>
            <a:xfrm>
              <a:off x="5365824" y="2431452"/>
              <a:ext cx="45719" cy="2238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1" name="표 3">
            <a:extLst>
              <a:ext uri="{FF2B5EF4-FFF2-40B4-BE49-F238E27FC236}">
                <a16:creationId xmlns:a16="http://schemas.microsoft.com/office/drawing/2014/main" id="{4B845BFE-C485-4AAD-927B-953DA2E0D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15487"/>
              </p:ext>
            </p:extLst>
          </p:nvPr>
        </p:nvGraphicFramePr>
        <p:xfrm>
          <a:off x="-1572297" y="-243892"/>
          <a:ext cx="5593593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261">
                  <a:extLst>
                    <a:ext uri="{9D8B030D-6E8A-4147-A177-3AD203B41FA5}">
                      <a16:colId xmlns:a16="http://schemas.microsoft.com/office/drawing/2014/main" val="3911882527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3855197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Project_Aphelios(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가제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74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퍼즐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FPS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64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964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타겟층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퍼즐게임과 액션게임을 좋아하는 사람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8822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무기 교체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퍼즐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콤보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604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965735"/>
                  </a:ext>
                </a:extLst>
              </a:tr>
            </a:tbl>
          </a:graphicData>
        </a:graphic>
      </p:graphicFrame>
      <p:graphicFrame>
        <p:nvGraphicFramePr>
          <p:cNvPr id="32" name="표 3">
            <a:extLst>
              <a:ext uri="{FF2B5EF4-FFF2-40B4-BE49-F238E27FC236}">
                <a16:creationId xmlns:a16="http://schemas.microsoft.com/office/drawing/2014/main" id="{35848D65-BBA5-410B-A2E2-E3DD8A88A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410724"/>
              </p:ext>
            </p:extLst>
          </p:nvPr>
        </p:nvGraphicFramePr>
        <p:xfrm>
          <a:off x="-1133012" y="-510014"/>
          <a:ext cx="5593593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261">
                  <a:extLst>
                    <a:ext uri="{9D8B030D-6E8A-4147-A177-3AD203B41FA5}">
                      <a16:colId xmlns:a16="http://schemas.microsoft.com/office/drawing/2014/main" val="3911882527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3855197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Project_Aphelios(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가제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74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퍼즐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FPS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64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그래픽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3D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964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타겟층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퍼즐게임과 액션게임을 좋아하는 사람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8822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무기 교체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퍼즐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콤보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604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PC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965735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C8ECBA4A-15B2-4D94-87D8-3F1B5C6C8737}"/>
              </a:ext>
            </a:extLst>
          </p:cNvPr>
          <p:cNvGrpSpPr/>
          <p:nvPr/>
        </p:nvGrpSpPr>
        <p:grpSpPr>
          <a:xfrm>
            <a:off x="696164" y="2363748"/>
            <a:ext cx="2347074" cy="1069801"/>
            <a:chOff x="696164" y="2363748"/>
            <a:chExt cx="2347074" cy="106980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EDE415-5D59-4B50-BE97-B9D211437ED8}"/>
                </a:ext>
              </a:extLst>
            </p:cNvPr>
            <p:cNvGrpSpPr/>
            <p:nvPr/>
          </p:nvGrpSpPr>
          <p:grpSpPr>
            <a:xfrm>
              <a:off x="696164" y="2363748"/>
              <a:ext cx="2347074" cy="1030751"/>
              <a:chOff x="4801439" y="1958132"/>
              <a:chExt cx="2347074" cy="103075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C29C6A4C-B949-48BA-9057-DE93A772F5A3}"/>
                  </a:ext>
                </a:extLst>
              </p:cNvPr>
              <p:cNvGrpSpPr/>
              <p:nvPr/>
            </p:nvGrpSpPr>
            <p:grpSpPr>
              <a:xfrm>
                <a:off x="4801439" y="1958132"/>
                <a:ext cx="2347074" cy="923330"/>
                <a:chOff x="4670498" y="1859520"/>
                <a:chExt cx="2347074" cy="923330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9987DC-4765-4768-A620-49E306440CF1}"/>
                    </a:ext>
                  </a:extLst>
                </p:cNvPr>
                <p:cNvSpPr txBox="1"/>
                <p:nvPr/>
              </p:nvSpPr>
              <p:spPr>
                <a:xfrm>
                  <a:off x="5114477" y="1978969"/>
                  <a:ext cx="190309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800" dirty="0"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게임 개요</a:t>
                  </a:r>
                  <a:endParaRPr lang="en-US" altLang="ko-KR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  <a:p>
                  <a:r>
                    <a:rPr lang="en-US" altLang="ko-KR" sz="1800" dirty="0"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  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컨셉 소개</a:t>
                  </a:r>
                  <a:endParaRPr lang="en-US" altLang="ko-KR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D6D1C9-8893-488F-B296-425AE0236D26}"/>
                    </a:ext>
                  </a:extLst>
                </p:cNvPr>
                <p:cNvSpPr txBox="1"/>
                <p:nvPr/>
              </p:nvSpPr>
              <p:spPr>
                <a:xfrm>
                  <a:off x="4670498" y="1859520"/>
                  <a:ext cx="645795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5400" dirty="0">
                      <a:solidFill>
                        <a:srgbClr val="66FFFF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</a:rPr>
                    <a:t>1</a:t>
                  </a:r>
                  <a:endParaRPr lang="ko-KR" altLang="en-US" sz="5400" dirty="0">
                    <a:solidFill>
                      <a:srgbClr val="66FF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endParaRPr>
                </a:p>
              </p:txBody>
            </p: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DEE292B-D6B2-4439-ACFC-8985EE520CD8}"/>
                  </a:ext>
                </a:extLst>
              </p:cNvPr>
              <p:cNvSpPr/>
              <p:nvPr/>
            </p:nvSpPr>
            <p:spPr>
              <a:xfrm>
                <a:off x="5365824" y="2431452"/>
                <a:ext cx="45719" cy="22388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7A91F38-921E-4460-9017-7569BDBC5308}"/>
                  </a:ext>
                </a:extLst>
              </p:cNvPr>
              <p:cNvSpPr/>
              <p:nvPr/>
            </p:nvSpPr>
            <p:spPr>
              <a:xfrm>
                <a:off x="5365823" y="2765003"/>
                <a:ext cx="45719" cy="22388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C1E8EE-9D3F-4DBD-969D-91E1E9D6D29E}"/>
                </a:ext>
              </a:extLst>
            </p:cNvPr>
            <p:cNvSpPr txBox="1"/>
            <p:nvPr/>
          </p:nvSpPr>
          <p:spPr>
            <a:xfrm>
              <a:off x="1341959" y="3156550"/>
              <a:ext cx="855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시나리오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994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2EEB674-3994-49EA-B294-50AC8352094F}"/>
              </a:ext>
            </a:extLst>
          </p:cNvPr>
          <p:cNvGrpSpPr/>
          <p:nvPr/>
        </p:nvGrpSpPr>
        <p:grpSpPr>
          <a:xfrm>
            <a:off x="-2" y="-1"/>
            <a:ext cx="12192002" cy="6870182"/>
            <a:chOff x="-2" y="-1"/>
            <a:chExt cx="12192002" cy="68701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CCA3D5-ADCE-417D-9977-C3F9DFC96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2731"/>
              <a:ext cx="12192000" cy="626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CB306DD-38D4-4A36-B20C-2514C6F3B3EB}"/>
                </a:ext>
              </a:extLst>
            </p:cNvPr>
            <p:cNvGrpSpPr/>
            <p:nvPr/>
          </p:nvGrpSpPr>
          <p:grpSpPr>
            <a:xfrm>
              <a:off x="-2" y="-1"/>
              <a:ext cx="12192001" cy="6870182"/>
              <a:chOff x="-2" y="-1"/>
              <a:chExt cx="12192001" cy="68701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1AA873BA-38A1-45E6-BC92-D33FF3ECD433}"/>
                  </a:ext>
                </a:extLst>
              </p:cNvPr>
              <p:cNvGrpSpPr/>
              <p:nvPr/>
            </p:nvGrpSpPr>
            <p:grpSpPr>
              <a:xfrm>
                <a:off x="-2" y="-1"/>
                <a:ext cx="12192001" cy="6870182"/>
                <a:chOff x="-2" y="-1"/>
                <a:chExt cx="12192001" cy="687018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628BCE6-38AD-4D4A-98B1-36621316E870}"/>
                    </a:ext>
                  </a:extLst>
                </p:cNvPr>
                <p:cNvSpPr/>
                <p:nvPr/>
              </p:nvSpPr>
              <p:spPr>
                <a:xfrm>
                  <a:off x="-2" y="1559"/>
                  <a:ext cx="12192000" cy="6868622"/>
                </a:xfrm>
                <a:prstGeom prst="rect">
                  <a:avLst/>
                </a:prstGeom>
                <a:solidFill>
                  <a:schemeClr val="tx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6FA23DEF-AAC9-40C2-AF59-9F682CF87E45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12192000" cy="609601"/>
                </a:xfrm>
                <a:prstGeom prst="rect">
                  <a:avLst/>
                </a:pr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게임 개요</a:t>
                  </a:r>
                </a:p>
              </p:txBody>
            </p:sp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CF2A31C0-4563-4701-932D-0C785A02A9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944EE6-B4C4-4783-9088-54F4F4D123B6}"/>
              </a:ext>
            </a:extLst>
          </p:cNvPr>
          <p:cNvGrpSpPr/>
          <p:nvPr/>
        </p:nvGrpSpPr>
        <p:grpSpPr>
          <a:xfrm>
            <a:off x="170327" y="756159"/>
            <a:ext cx="4561065" cy="2397003"/>
            <a:chOff x="277904" y="362392"/>
            <a:chExt cx="4561065" cy="239700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274670-2AE6-4927-9742-B577E9FFE686}"/>
                </a:ext>
              </a:extLst>
            </p:cNvPr>
            <p:cNvSpPr txBox="1"/>
            <p:nvPr/>
          </p:nvSpPr>
          <p:spPr>
            <a:xfrm>
              <a:off x="277905" y="728070"/>
              <a:ext cx="4561064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2070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년의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기술이 발전된 미래를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 배경으로 하고 있는 </a:t>
              </a:r>
              <a:r>
                <a:rPr lang="en-US" altLang="ko-KR" b="1" dirty="0">
                  <a:solidFill>
                    <a:srgbClr val="66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Project_Aphelios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는 회색톤의 밀폐된 공간인 우주정거장에서 자신이 몸 담고 있는  기업의 </a:t>
              </a:r>
              <a:r>
                <a:rPr lang="ko-KR" altLang="en-US" sz="1800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비리와 악독함을 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알아가며</a:t>
              </a:r>
              <a:r>
                <a:rPr lang="en-US" altLang="ko-KR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기업의 위험한 </a:t>
              </a:r>
              <a:r>
                <a:rPr lang="ko-KR" altLang="en-US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기술을 훔쳐</a:t>
              </a:r>
              <a:r>
                <a:rPr lang="en-US" altLang="ko-KR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, </a:t>
              </a:r>
              <a:r>
                <a:rPr lang="ko-KR" altLang="en-US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지구로 가져가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기업의 비리를 폭로하는 주인공의 이야기를 그리고 있습니다</a:t>
              </a:r>
              <a:r>
                <a:rPr lang="en-US" altLang="ko-KR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</a:t>
              </a:r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2303B-F644-48A5-B92E-3BCEDF7DA919}"/>
                </a:ext>
              </a:extLst>
            </p:cNvPr>
            <p:cNvSpPr txBox="1"/>
            <p:nvPr/>
          </p:nvSpPr>
          <p:spPr>
            <a:xfrm>
              <a:off x="277904" y="362392"/>
              <a:ext cx="16782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Concept-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컨셉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FBA63E-F905-4526-80A1-1B5A5F8A7776}"/>
              </a:ext>
            </a:extLst>
          </p:cNvPr>
          <p:cNvSpPr/>
          <p:nvPr/>
        </p:nvSpPr>
        <p:spPr>
          <a:xfrm>
            <a:off x="4979528" y="1121837"/>
            <a:ext cx="6873172" cy="555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F1B89-5FB5-4F42-BFE1-4E9EFFFB6773}"/>
              </a:ext>
            </a:extLst>
          </p:cNvPr>
          <p:cNvSpPr txBox="1"/>
          <p:nvPr/>
        </p:nvSpPr>
        <p:spPr>
          <a:xfrm>
            <a:off x="4979527" y="756159"/>
            <a:ext cx="317542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ExReference-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예시 레퍼런스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521EC1-114E-4148-81E5-A62189F1CE5B}"/>
              </a:ext>
            </a:extLst>
          </p:cNvPr>
          <p:cNvGrpSpPr/>
          <p:nvPr/>
        </p:nvGrpSpPr>
        <p:grpSpPr>
          <a:xfrm>
            <a:off x="233263" y="3899737"/>
            <a:ext cx="4561064" cy="2674002"/>
            <a:chOff x="277905" y="362392"/>
            <a:chExt cx="4561064" cy="267400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95853B-AB6E-43DE-84A1-A02A42A9375B}"/>
                </a:ext>
              </a:extLst>
            </p:cNvPr>
            <p:cNvSpPr txBox="1"/>
            <p:nvPr/>
          </p:nvSpPr>
          <p:spPr>
            <a:xfrm>
              <a:off x="277905" y="728070"/>
              <a:ext cx="4561064" cy="230832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맵의 전체적인 분위기는 무채색계열을 사용하여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채색하여 주세요</a:t>
              </a:r>
              <a:r>
                <a:rPr lang="en-US" altLang="ko-KR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</a:t>
              </a:r>
            </a:p>
            <a:p>
              <a:endPara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  <a:p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밝기를 적극적으로 사용하여 스토리 상황에 맞는 분위기를 연출할 것입니다</a:t>
              </a:r>
              <a:r>
                <a:rPr lang="en-US" altLang="ko-KR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 </a:t>
              </a:r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  <a:p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  <a:p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또한 간간이 우주라는 것을 알기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쉽게 선체 내부에 유리창문을 배치 시킬 것입니다</a:t>
              </a:r>
              <a:r>
                <a:rPr lang="en-US" altLang="ko-KR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 </a:t>
              </a:r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986007-BDBB-4047-9282-76AEE452FEED}"/>
                </a:ext>
              </a:extLst>
            </p:cNvPr>
            <p:cNvSpPr txBox="1"/>
            <p:nvPr/>
          </p:nvSpPr>
          <p:spPr>
            <a:xfrm>
              <a:off x="277905" y="362392"/>
              <a:ext cx="16153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noto"/>
                  <a:ea typeface="에스코어 드림 4 Regular" panose="020B0503030302020204"/>
                </a:rPr>
                <a:t>Emphasis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/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강조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5293FC1-3D6D-46F6-B941-A8BF71B37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11" y="1235848"/>
            <a:ext cx="1997790" cy="22209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18D41E9-41B9-4904-8320-040B54D2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11" y="3969032"/>
            <a:ext cx="4029434" cy="213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DDBA52-1C38-4489-A3E0-282447A3A640}"/>
              </a:ext>
            </a:extLst>
          </p:cNvPr>
          <p:cNvSpPr txBox="1"/>
          <p:nvPr/>
        </p:nvSpPr>
        <p:spPr>
          <a:xfrm>
            <a:off x="5165011" y="3520690"/>
            <a:ext cx="1149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실험실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A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90151B-D4E7-4FFE-98E9-36DA84D66F87}"/>
              </a:ext>
            </a:extLst>
          </p:cNvPr>
          <p:cNvGrpSpPr/>
          <p:nvPr/>
        </p:nvGrpSpPr>
        <p:grpSpPr>
          <a:xfrm>
            <a:off x="8416114" y="1229494"/>
            <a:ext cx="2225001" cy="2506962"/>
            <a:chOff x="7347152" y="1249145"/>
            <a:chExt cx="2225001" cy="2506962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024D0326-607E-4C43-93DF-C54EC04FA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503" y="1249145"/>
              <a:ext cx="2207650" cy="22076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CAF0A2-3C20-4B1D-BA33-8C9D6F7A5DCC}"/>
                </a:ext>
              </a:extLst>
            </p:cNvPr>
            <p:cNvSpPr txBox="1"/>
            <p:nvPr/>
          </p:nvSpPr>
          <p:spPr>
            <a:xfrm>
              <a:off x="7347152" y="3502191"/>
              <a:ext cx="10150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ExRef. </a:t>
              </a:r>
              <a:r>
                <a:rPr lang="ko-KR" altLang="en-US" sz="1050" b="1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통로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A</a:t>
              </a:r>
              <a:endPara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5CBDA33-AB9D-4A89-8C96-2400E0C8E952}"/>
              </a:ext>
            </a:extLst>
          </p:cNvPr>
          <p:cNvSpPr txBox="1"/>
          <p:nvPr/>
        </p:nvSpPr>
        <p:spPr>
          <a:xfrm>
            <a:off x="5165011" y="6169309"/>
            <a:ext cx="1144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실험실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B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6A52371D-CC48-432C-84EF-136AB8BC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560" y="3969767"/>
            <a:ext cx="2132073" cy="21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31C8716-6F29-408D-8112-1F807BA852F9}"/>
              </a:ext>
            </a:extLst>
          </p:cNvPr>
          <p:cNvSpPr txBox="1"/>
          <p:nvPr/>
        </p:nvSpPr>
        <p:spPr>
          <a:xfrm>
            <a:off x="9415560" y="6158116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통로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B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19040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E016FAE-1C7C-4B42-A300-FEFC7D4B3FEE}"/>
              </a:ext>
            </a:extLst>
          </p:cNvPr>
          <p:cNvSpPr txBox="1"/>
          <p:nvPr/>
        </p:nvSpPr>
        <p:spPr>
          <a:xfrm>
            <a:off x="154683" y="2247104"/>
            <a:ext cx="6121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Title</a:t>
            </a:r>
          </a:p>
          <a:p>
            <a:r>
              <a:rPr lang="ko-KR" altLang="en-US" dirty="0"/>
              <a:t>- </a:t>
            </a:r>
            <a:r>
              <a:rPr lang="ko-KR" altLang="en-US" dirty="0" err="1"/>
              <a:t>Continue</a:t>
            </a:r>
            <a:r>
              <a:rPr lang="ko-KR" altLang="en-US" dirty="0"/>
              <a:t> </a:t>
            </a:r>
            <a:r>
              <a:rPr lang="ko-KR" altLang="en-US" dirty="0" err="1"/>
              <a:t>Game</a:t>
            </a:r>
            <a:endParaRPr lang="ko-KR" altLang="en-US" dirty="0"/>
          </a:p>
          <a:p>
            <a:r>
              <a:rPr lang="ko-KR" altLang="en-US" dirty="0"/>
              <a:t>- New </a:t>
            </a:r>
            <a:r>
              <a:rPr lang="ko-KR" altLang="en-US" dirty="0" err="1"/>
              <a:t>Game</a:t>
            </a:r>
            <a:r>
              <a:rPr lang="en-US" altLang="ko-KR" dirty="0"/>
              <a:t>		</a:t>
            </a:r>
            <a:r>
              <a:rPr lang="ko-KR" altLang="en-US" dirty="0"/>
              <a:t>○</a:t>
            </a:r>
            <a:endParaRPr lang="en-US" altLang="ko-KR" dirty="0"/>
          </a:p>
          <a:p>
            <a:r>
              <a:rPr lang="en-US" altLang="ko-KR" dirty="0"/>
              <a:t>- Chapter Loading	</a:t>
            </a:r>
            <a:r>
              <a:rPr lang="ko-KR" altLang="en-US" dirty="0"/>
              <a:t>○</a:t>
            </a:r>
          </a:p>
          <a:p>
            <a:r>
              <a:rPr lang="ko-KR" altLang="en-US" dirty="0"/>
              <a:t>- </a:t>
            </a:r>
            <a:r>
              <a:rPr lang="ko-KR" altLang="en-US" dirty="0" err="1"/>
              <a:t>Option</a:t>
            </a:r>
            <a:r>
              <a:rPr lang="ko-KR" altLang="en-US" dirty="0"/>
              <a:t>     </a:t>
            </a:r>
            <a:r>
              <a:rPr lang="en-US" altLang="ko-KR" dirty="0"/>
              <a:t>		</a:t>
            </a:r>
            <a:r>
              <a:rPr lang="ko-KR" altLang="en-US" dirty="0"/>
              <a:t>○</a:t>
            </a:r>
          </a:p>
          <a:p>
            <a:r>
              <a:rPr lang="ko-KR" altLang="en-US" dirty="0"/>
              <a:t>- </a:t>
            </a:r>
            <a:r>
              <a:rPr lang="ko-KR" altLang="en-US" dirty="0" err="1"/>
              <a:t>Exit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DA589A-4C80-4F56-84F7-0316D6E405E2}"/>
              </a:ext>
            </a:extLst>
          </p:cNvPr>
          <p:cNvGrpSpPr/>
          <p:nvPr/>
        </p:nvGrpSpPr>
        <p:grpSpPr>
          <a:xfrm>
            <a:off x="0" y="1270"/>
            <a:ext cx="12192000" cy="609601"/>
            <a:chOff x="0" y="1270"/>
            <a:chExt cx="12192000" cy="60960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D56AE29-7D14-4144-AC91-29DA9FA7C5D1}"/>
                </a:ext>
              </a:extLst>
            </p:cNvPr>
            <p:cNvSpPr/>
            <p:nvPr/>
          </p:nvSpPr>
          <p:spPr>
            <a:xfrm>
              <a:off x="0" y="1270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플레이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UI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5E814B-6203-4FBB-BE38-D4FF636A1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3" y="16809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7A8860-A177-410A-ACE0-B176E728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18" y="2310714"/>
            <a:ext cx="466284" cy="2622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55CD79-0A7D-4C73-BC59-FAD292DB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589" y="2854517"/>
            <a:ext cx="429993" cy="2418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04ACB9-DDC4-4B05-BB0B-879B7DC1D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589" y="3161986"/>
            <a:ext cx="429993" cy="2418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1DC82A-2D78-4D64-BE06-166FBF256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260" y="3469455"/>
            <a:ext cx="458322" cy="2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F5E12-298E-4953-BC0C-B9A7DBAF0E8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                             BackGround</a:t>
            </a:r>
            <a:endParaRPr lang="ko-KR" altLang="en-US" sz="5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8434429-5D52-46A6-B9D7-524265F3F63A}"/>
              </a:ext>
            </a:extLst>
          </p:cNvPr>
          <p:cNvSpPr/>
          <p:nvPr/>
        </p:nvSpPr>
        <p:spPr>
          <a:xfrm>
            <a:off x="274320" y="579794"/>
            <a:ext cx="5892800" cy="1696720"/>
          </a:xfrm>
          <a:prstGeom prst="roundRect">
            <a:avLst>
              <a:gd name="adj" fmla="val 5889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Title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52EC785-F730-422F-9E3D-B0D77FBE840C}"/>
              </a:ext>
            </a:extLst>
          </p:cNvPr>
          <p:cNvSpPr/>
          <p:nvPr/>
        </p:nvSpPr>
        <p:spPr>
          <a:xfrm>
            <a:off x="274320" y="2656396"/>
            <a:ext cx="3251200" cy="540000"/>
          </a:xfrm>
          <a:prstGeom prst="roundRect">
            <a:avLst>
              <a:gd name="adj" fmla="val 17865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/>
              <a:t>- Continue Game</a:t>
            </a:r>
            <a:endParaRPr lang="ko-KR" altLang="en-US" sz="20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ACCBBEE-B93E-4C84-A0C8-0790653C4636}"/>
              </a:ext>
            </a:extLst>
          </p:cNvPr>
          <p:cNvSpPr/>
          <p:nvPr/>
        </p:nvSpPr>
        <p:spPr>
          <a:xfrm>
            <a:off x="274320" y="3284428"/>
            <a:ext cx="3251200" cy="540000"/>
          </a:xfrm>
          <a:prstGeom prst="roundRect">
            <a:avLst>
              <a:gd name="adj" fmla="val 17865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/>
              <a:t>- New Game</a:t>
            </a:r>
            <a:endParaRPr lang="ko-KR" altLang="en-US" sz="20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0F3641-5BD9-44F8-B7E5-C0A1E8033B44}"/>
              </a:ext>
            </a:extLst>
          </p:cNvPr>
          <p:cNvSpPr/>
          <p:nvPr/>
        </p:nvSpPr>
        <p:spPr>
          <a:xfrm>
            <a:off x="274320" y="3912460"/>
            <a:ext cx="3251200" cy="540000"/>
          </a:xfrm>
          <a:prstGeom prst="roundRect">
            <a:avLst>
              <a:gd name="adj" fmla="val 17865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/>
              <a:t>- Choose Chapter</a:t>
            </a:r>
            <a:endParaRPr lang="ko-KR" altLang="en-US" sz="20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95E1776-C401-4C5B-8CB5-5F0B3C6A6F55}"/>
              </a:ext>
            </a:extLst>
          </p:cNvPr>
          <p:cNvSpPr/>
          <p:nvPr/>
        </p:nvSpPr>
        <p:spPr>
          <a:xfrm>
            <a:off x="274320" y="4540492"/>
            <a:ext cx="3251200" cy="540000"/>
          </a:xfrm>
          <a:prstGeom prst="roundRect">
            <a:avLst>
              <a:gd name="adj" fmla="val 17865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/>
              <a:t>- Option</a:t>
            </a:r>
            <a:endParaRPr lang="ko-KR" altLang="en-US" sz="20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7FE9E-5566-4464-87E7-51F50F2A5A30}"/>
              </a:ext>
            </a:extLst>
          </p:cNvPr>
          <p:cNvSpPr/>
          <p:nvPr/>
        </p:nvSpPr>
        <p:spPr>
          <a:xfrm>
            <a:off x="274320" y="5168524"/>
            <a:ext cx="3251200" cy="540000"/>
          </a:xfrm>
          <a:prstGeom prst="roundRect">
            <a:avLst>
              <a:gd name="adj" fmla="val 17865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/>
              <a:t>- Exit</a:t>
            </a:r>
            <a:endParaRPr lang="ko-KR" alt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0AD29-3061-4EBB-AB38-1F80C6C584AB}"/>
              </a:ext>
            </a:extLst>
          </p:cNvPr>
          <p:cNvSpPr txBox="1"/>
          <p:nvPr/>
        </p:nvSpPr>
        <p:spPr>
          <a:xfrm>
            <a:off x="8209280" y="6336557"/>
            <a:ext cx="3901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색상은 임의로 넣은 것입니다</a:t>
            </a:r>
            <a:r>
              <a:rPr lang="en-US" altLang="ko-KR" b="1" dirty="0">
                <a:solidFill>
                  <a:srgbClr val="FF0000"/>
                </a:solidFill>
              </a:rPr>
              <a:t>. ※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EEA7B18-6E26-477D-8E44-80B93E00AE2A}"/>
              </a:ext>
            </a:extLst>
          </p:cNvPr>
          <p:cNvSpPr/>
          <p:nvPr/>
        </p:nvSpPr>
        <p:spPr>
          <a:xfrm>
            <a:off x="10982960" y="386754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E472949-F62D-483D-8611-DB6DB40C7EBF}"/>
              </a:ext>
            </a:extLst>
          </p:cNvPr>
          <p:cNvSpPr/>
          <p:nvPr/>
        </p:nvSpPr>
        <p:spPr>
          <a:xfrm>
            <a:off x="4673600" y="756920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D9F0497-528E-4E7F-8AC2-B7A3EF0FB218}"/>
              </a:ext>
            </a:extLst>
          </p:cNvPr>
          <p:cNvSpPr/>
          <p:nvPr/>
        </p:nvSpPr>
        <p:spPr>
          <a:xfrm>
            <a:off x="3922431" y="2578521"/>
            <a:ext cx="680383" cy="68038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A064A93-4EE4-4C11-9656-09A7AF662BE0}"/>
              </a:ext>
            </a:extLst>
          </p:cNvPr>
          <p:cNvSpPr/>
          <p:nvPr/>
        </p:nvSpPr>
        <p:spPr>
          <a:xfrm>
            <a:off x="4673768" y="3196396"/>
            <a:ext cx="680383" cy="68038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4909B7-E2C1-4CC9-851D-95E2B990D5A6}"/>
              </a:ext>
            </a:extLst>
          </p:cNvPr>
          <p:cNvSpPr/>
          <p:nvPr/>
        </p:nvSpPr>
        <p:spPr>
          <a:xfrm>
            <a:off x="3871464" y="3842268"/>
            <a:ext cx="680383" cy="68038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7B9259-29D8-436F-81F1-9E816240BB34}"/>
              </a:ext>
            </a:extLst>
          </p:cNvPr>
          <p:cNvCxnSpPr>
            <a:cxnSpLocks/>
            <a:stCxn id="15" idx="3"/>
            <a:endCxn id="27" idx="2"/>
          </p:cNvCxnSpPr>
          <p:nvPr/>
        </p:nvCxnSpPr>
        <p:spPr>
          <a:xfrm flipV="1">
            <a:off x="3525520" y="2918713"/>
            <a:ext cx="396911" cy="7683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D467610-3CBC-42E3-8F73-AF53138C9C80}"/>
              </a:ext>
            </a:extLst>
          </p:cNvPr>
          <p:cNvCxnSpPr>
            <a:cxnSpLocks/>
            <a:stCxn id="16" idx="3"/>
            <a:endCxn id="28" idx="2"/>
          </p:cNvCxnSpPr>
          <p:nvPr/>
        </p:nvCxnSpPr>
        <p:spPr>
          <a:xfrm flipV="1">
            <a:off x="3525520" y="3536588"/>
            <a:ext cx="1148248" cy="178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1260871-FA3A-4658-8101-35BD3997B350}"/>
              </a:ext>
            </a:extLst>
          </p:cNvPr>
          <p:cNvCxnSpPr>
            <a:cxnSpLocks/>
            <a:stCxn id="17" idx="3"/>
            <a:endCxn id="29" idx="2"/>
          </p:cNvCxnSpPr>
          <p:nvPr/>
        </p:nvCxnSpPr>
        <p:spPr>
          <a:xfrm>
            <a:off x="3525520" y="4182460"/>
            <a:ext cx="345944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2D3856F6-FCF0-4B9C-B437-B9E8F8D81157}"/>
              </a:ext>
            </a:extLst>
          </p:cNvPr>
          <p:cNvSpPr/>
          <p:nvPr/>
        </p:nvSpPr>
        <p:spPr>
          <a:xfrm>
            <a:off x="4673768" y="4452460"/>
            <a:ext cx="680383" cy="68038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3675A4A-D5BF-4F9A-BEEA-784918B09FC5}"/>
              </a:ext>
            </a:extLst>
          </p:cNvPr>
          <p:cNvCxnSpPr>
            <a:cxnSpLocks/>
            <a:stCxn id="18" idx="3"/>
            <a:endCxn id="40" idx="2"/>
          </p:cNvCxnSpPr>
          <p:nvPr/>
        </p:nvCxnSpPr>
        <p:spPr>
          <a:xfrm flipV="1">
            <a:off x="3525520" y="4792652"/>
            <a:ext cx="1148248" cy="178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2F576F87-3289-4224-BD3A-C0112FB360A3}"/>
              </a:ext>
            </a:extLst>
          </p:cNvPr>
          <p:cNvSpPr/>
          <p:nvPr/>
        </p:nvSpPr>
        <p:spPr>
          <a:xfrm>
            <a:off x="3871464" y="5098332"/>
            <a:ext cx="680383" cy="68038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7</a:t>
            </a:r>
            <a:endParaRPr lang="ko-KR" altLang="en-US" sz="20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2FC9199-5B75-49AC-A71A-412B8DEE0F85}"/>
              </a:ext>
            </a:extLst>
          </p:cNvPr>
          <p:cNvCxnSpPr>
            <a:cxnSpLocks/>
            <a:stCxn id="19" idx="3"/>
            <a:endCxn id="51" idx="2"/>
          </p:cNvCxnSpPr>
          <p:nvPr/>
        </p:nvCxnSpPr>
        <p:spPr>
          <a:xfrm>
            <a:off x="3525520" y="5438524"/>
            <a:ext cx="345944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954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6F9770-762A-4889-B9D4-BE84A20C867D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                             BackGround</a:t>
            </a:r>
            <a:endParaRPr lang="ko-KR" altLang="en-US" sz="5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4433CF8-FC02-4877-B4FA-1A92F62667C0}"/>
              </a:ext>
            </a:extLst>
          </p:cNvPr>
          <p:cNvSpPr/>
          <p:nvPr/>
        </p:nvSpPr>
        <p:spPr>
          <a:xfrm>
            <a:off x="274320" y="579794"/>
            <a:ext cx="5892800" cy="1696720"/>
          </a:xfrm>
          <a:prstGeom prst="roundRect">
            <a:avLst>
              <a:gd name="adj" fmla="val 588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Title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114E36-5396-4409-AD0C-E00C1072A173}"/>
              </a:ext>
            </a:extLst>
          </p:cNvPr>
          <p:cNvGrpSpPr/>
          <p:nvPr/>
        </p:nvGrpSpPr>
        <p:grpSpPr>
          <a:xfrm>
            <a:off x="274320" y="2656396"/>
            <a:ext cx="3251200" cy="3052128"/>
            <a:chOff x="274320" y="3177839"/>
            <a:chExt cx="3251200" cy="3052128"/>
          </a:xfrm>
          <a:solidFill>
            <a:schemeClr val="bg2">
              <a:lumMod val="2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EF58DE0-DAD6-4CB4-975F-3A9C2D317F70}"/>
                </a:ext>
              </a:extLst>
            </p:cNvPr>
            <p:cNvSpPr/>
            <p:nvPr/>
          </p:nvSpPr>
          <p:spPr>
            <a:xfrm>
              <a:off x="274320" y="3177839"/>
              <a:ext cx="3251200" cy="540000"/>
            </a:xfrm>
            <a:prstGeom prst="roundRect">
              <a:avLst>
                <a:gd name="adj" fmla="val 178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/>
                <a:t>- Continue Game</a:t>
              </a:r>
              <a:endParaRPr lang="ko-KR" altLang="en-US" sz="2000" b="1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BBF0063-8B97-4595-97A0-63602820DE16}"/>
                </a:ext>
              </a:extLst>
            </p:cNvPr>
            <p:cNvSpPr/>
            <p:nvPr/>
          </p:nvSpPr>
          <p:spPr>
            <a:xfrm>
              <a:off x="274320" y="3805871"/>
              <a:ext cx="3251200" cy="540000"/>
            </a:xfrm>
            <a:prstGeom prst="roundRect">
              <a:avLst>
                <a:gd name="adj" fmla="val 178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/>
                <a:t>- New Game</a:t>
              </a:r>
              <a:endParaRPr lang="ko-KR" altLang="en-US" sz="2000" b="1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2D36EFF-4744-407F-AE77-8716F6F301FD}"/>
                </a:ext>
              </a:extLst>
            </p:cNvPr>
            <p:cNvSpPr/>
            <p:nvPr/>
          </p:nvSpPr>
          <p:spPr>
            <a:xfrm>
              <a:off x="274320" y="4433903"/>
              <a:ext cx="3251200" cy="540000"/>
            </a:xfrm>
            <a:prstGeom prst="roundRect">
              <a:avLst>
                <a:gd name="adj" fmla="val 178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/>
                <a:t>- Choose Chapter</a:t>
              </a:r>
              <a:endParaRPr lang="ko-KR" altLang="en-US" sz="2000" b="1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2909DF-B361-4E40-86C1-2FB8D9BE9240}"/>
                </a:ext>
              </a:extLst>
            </p:cNvPr>
            <p:cNvSpPr/>
            <p:nvPr/>
          </p:nvSpPr>
          <p:spPr>
            <a:xfrm>
              <a:off x="274320" y="5061935"/>
              <a:ext cx="3251200" cy="540000"/>
            </a:xfrm>
            <a:prstGeom prst="roundRect">
              <a:avLst>
                <a:gd name="adj" fmla="val 178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/>
                <a:t>- Option</a:t>
              </a:r>
              <a:endParaRPr lang="ko-KR" altLang="en-US" sz="2000" b="1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E2DE331-97F0-4C3F-8BB0-B868181149AE}"/>
                </a:ext>
              </a:extLst>
            </p:cNvPr>
            <p:cNvSpPr/>
            <p:nvPr/>
          </p:nvSpPr>
          <p:spPr>
            <a:xfrm>
              <a:off x="274320" y="5689967"/>
              <a:ext cx="3251200" cy="540000"/>
            </a:xfrm>
            <a:prstGeom prst="roundRect">
              <a:avLst>
                <a:gd name="adj" fmla="val 178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/>
                <a:t>- Exit</a:t>
              </a:r>
              <a:endParaRPr lang="ko-KR" altLang="en-US" sz="2000" b="1" dirty="0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835A7A-0CE8-4C81-90BB-6676F37B9AB8}"/>
              </a:ext>
            </a:extLst>
          </p:cNvPr>
          <p:cNvSpPr/>
          <p:nvPr/>
        </p:nvSpPr>
        <p:spPr>
          <a:xfrm>
            <a:off x="0" y="0"/>
            <a:ext cx="1216885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39E9F-C8E6-45A8-8C32-64E6FB6C0B82}"/>
              </a:ext>
            </a:extLst>
          </p:cNvPr>
          <p:cNvSpPr txBox="1"/>
          <p:nvPr/>
        </p:nvSpPr>
        <p:spPr>
          <a:xfrm>
            <a:off x="8209280" y="6336557"/>
            <a:ext cx="3901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색상은 임의로 넣은 것입니다</a:t>
            </a:r>
            <a:r>
              <a:rPr lang="en-US" altLang="ko-KR" b="1" dirty="0">
                <a:solidFill>
                  <a:srgbClr val="FF0000"/>
                </a:solidFill>
              </a:rPr>
              <a:t>. ※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F5E9C0-657C-42F6-B08B-B759296E0362}"/>
              </a:ext>
            </a:extLst>
          </p:cNvPr>
          <p:cNvGrpSpPr/>
          <p:nvPr/>
        </p:nvGrpSpPr>
        <p:grpSpPr>
          <a:xfrm>
            <a:off x="2376717" y="488362"/>
            <a:ext cx="8682634" cy="3787010"/>
            <a:chOff x="2041100" y="958610"/>
            <a:chExt cx="8682634" cy="37870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B83245-586A-45FA-9C04-E8D5FC7DFA0D}"/>
                </a:ext>
              </a:extLst>
            </p:cNvPr>
            <p:cNvSpPr/>
            <p:nvPr/>
          </p:nvSpPr>
          <p:spPr>
            <a:xfrm>
              <a:off x="2395959" y="1551008"/>
              <a:ext cx="7083707" cy="31946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i="0" dirty="0">
                  <a:solidFill>
                    <a:schemeClr val="bg1"/>
                  </a:solidFill>
                  <a:effectLst/>
                  <a:latin typeface="+mj-lt"/>
                </a:rPr>
                <a:t>Do you want to </a:t>
              </a:r>
            </a:p>
            <a:p>
              <a:pPr algn="ctr"/>
              <a:r>
                <a:rPr lang="en-US" altLang="ko-KR" sz="4000" b="1" i="0" dirty="0">
                  <a:solidFill>
                    <a:schemeClr val="bg1"/>
                  </a:solidFill>
                  <a:effectLst/>
                  <a:latin typeface="+mj-lt"/>
                </a:rPr>
                <a:t>start a new game?</a:t>
              </a:r>
              <a:endParaRPr lang="en-US" altLang="ko-KR" sz="400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endParaRPr lang="en-US" altLang="ko-KR" sz="2800" b="1" dirty="0"/>
            </a:p>
            <a:p>
              <a:pPr algn="ctr"/>
              <a:endParaRPr lang="en-US" altLang="ko-KR" sz="2800" b="1" dirty="0"/>
            </a:p>
            <a:p>
              <a:pPr algn="ctr"/>
              <a:endParaRPr lang="ko-KR" alt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9399B1-33A8-4EE7-B037-7008EACB6905}"/>
                </a:ext>
              </a:extLst>
            </p:cNvPr>
            <p:cNvSpPr txBox="1"/>
            <p:nvPr/>
          </p:nvSpPr>
          <p:spPr>
            <a:xfrm>
              <a:off x="5453112" y="3701318"/>
              <a:ext cx="913580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Yes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 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956C469-B372-465F-8043-1AF8A04E275E}"/>
                </a:ext>
              </a:extLst>
            </p:cNvPr>
            <p:cNvSpPr/>
            <p:nvPr/>
          </p:nvSpPr>
          <p:spPr>
            <a:xfrm>
              <a:off x="2041100" y="1357874"/>
              <a:ext cx="671234" cy="67123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1</a:t>
              </a:r>
              <a:endParaRPr lang="ko-KR" altLang="en-US" sz="2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F0E86E-B1A1-442C-AAE1-D698CAA58A6E}"/>
                </a:ext>
              </a:extLst>
            </p:cNvPr>
            <p:cNvSpPr txBox="1"/>
            <p:nvPr/>
          </p:nvSpPr>
          <p:spPr>
            <a:xfrm>
              <a:off x="5275161" y="3666644"/>
              <a:ext cx="1180618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06AF3CB-085A-43D9-9E48-B6F9A28E1EF3}"/>
                </a:ext>
              </a:extLst>
            </p:cNvPr>
            <p:cNvSpPr/>
            <p:nvPr/>
          </p:nvSpPr>
          <p:spPr>
            <a:xfrm>
              <a:off x="3161014" y="3992678"/>
              <a:ext cx="671234" cy="67123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4</a:t>
              </a:r>
              <a:endParaRPr lang="ko-KR" altLang="en-US" sz="20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45E52E1-F601-429B-8C50-F527FFD87597}"/>
                </a:ext>
              </a:extLst>
            </p:cNvPr>
            <p:cNvSpPr/>
            <p:nvPr/>
          </p:nvSpPr>
          <p:spPr>
            <a:xfrm>
              <a:off x="10052500" y="958610"/>
              <a:ext cx="671234" cy="67123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3</a:t>
              </a:r>
              <a:endParaRPr lang="ko-KR" altLang="en-US" sz="2000" dirty="0"/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AA7E5F14-D25F-469B-A9BA-6C7465D3BD89}"/>
                </a:ext>
              </a:extLst>
            </p:cNvPr>
            <p:cNvCxnSpPr>
              <a:cxnSpLocks/>
              <a:stCxn id="43" idx="6"/>
              <a:endCxn id="41" idx="1"/>
            </p:cNvCxnSpPr>
            <p:nvPr/>
          </p:nvCxnSpPr>
          <p:spPr>
            <a:xfrm flipV="1">
              <a:off x="3832248" y="3989810"/>
              <a:ext cx="1442913" cy="33848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81E00A5-7C77-4400-AA71-140AFD480967}"/>
                </a:ext>
              </a:extLst>
            </p:cNvPr>
            <p:cNvCxnSpPr>
              <a:cxnSpLocks/>
              <a:stCxn id="44" idx="3"/>
              <a:endCxn id="75" idx="3"/>
            </p:cNvCxnSpPr>
            <p:nvPr/>
          </p:nvCxnSpPr>
          <p:spPr>
            <a:xfrm flipH="1">
              <a:off x="9521734" y="1531544"/>
              <a:ext cx="629066" cy="30603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2D74D21-C7C3-4A21-A74A-EC278F5579E7}"/>
                </a:ext>
              </a:extLst>
            </p:cNvPr>
            <p:cNvSpPr txBox="1"/>
            <p:nvPr/>
          </p:nvSpPr>
          <p:spPr>
            <a:xfrm>
              <a:off x="8850499" y="1514412"/>
              <a:ext cx="671235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endParaRPr lang="ko-KR" altLang="en-US" dirty="0"/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E6726E0-2983-446E-B287-AB48A2D28EC4}"/>
              </a:ext>
            </a:extLst>
          </p:cNvPr>
          <p:cNvSpPr/>
          <p:nvPr/>
        </p:nvSpPr>
        <p:spPr>
          <a:xfrm>
            <a:off x="9329195" y="1159596"/>
            <a:ext cx="383896" cy="3992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7C0D121-6344-4F81-9956-D9CFCF900ADF}"/>
              </a:ext>
            </a:extLst>
          </p:cNvPr>
          <p:cNvSpPr/>
          <p:nvPr/>
        </p:nvSpPr>
        <p:spPr>
          <a:xfrm>
            <a:off x="3682178" y="1426067"/>
            <a:ext cx="5068283" cy="1337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F4C2588-541A-4C09-BE85-F6FA464355E3}"/>
              </a:ext>
            </a:extLst>
          </p:cNvPr>
          <p:cNvSpPr/>
          <p:nvPr/>
        </p:nvSpPr>
        <p:spPr>
          <a:xfrm>
            <a:off x="3304493" y="1144775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45020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163285A-6D57-400C-A640-1458BD89DD9A}"/>
              </a:ext>
            </a:extLst>
          </p:cNvPr>
          <p:cNvGrpSpPr/>
          <p:nvPr/>
        </p:nvGrpSpPr>
        <p:grpSpPr>
          <a:xfrm>
            <a:off x="0" y="-1"/>
            <a:ext cx="12192000" cy="6858000"/>
            <a:chOff x="152400" y="152401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3D0101-C05D-4C02-9DE2-4FE10D42CAFD}"/>
                </a:ext>
              </a:extLst>
            </p:cNvPr>
            <p:cNvSpPr/>
            <p:nvPr/>
          </p:nvSpPr>
          <p:spPr>
            <a:xfrm>
              <a:off x="152400" y="15240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                             BackGround</a:t>
              </a:r>
              <a:endParaRPr lang="ko-KR" altLang="en-US" sz="54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2DC9D80-BDCC-444F-80A0-263877A4EC3B}"/>
                </a:ext>
              </a:extLst>
            </p:cNvPr>
            <p:cNvSpPr/>
            <p:nvPr/>
          </p:nvSpPr>
          <p:spPr>
            <a:xfrm>
              <a:off x="426720" y="732194"/>
              <a:ext cx="5892800" cy="1696720"/>
            </a:xfrm>
            <a:prstGeom prst="roundRect">
              <a:avLst>
                <a:gd name="adj" fmla="val 5889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/>
                <a:t>Title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0AF7382-A5B3-46C8-98A9-1EB3EE555EC4}"/>
                </a:ext>
              </a:extLst>
            </p:cNvPr>
            <p:cNvGrpSpPr/>
            <p:nvPr/>
          </p:nvGrpSpPr>
          <p:grpSpPr>
            <a:xfrm>
              <a:off x="426720" y="2808796"/>
              <a:ext cx="3251200" cy="3052128"/>
              <a:chOff x="274320" y="3177839"/>
              <a:chExt cx="3251200" cy="3052128"/>
            </a:xfrm>
            <a:solidFill>
              <a:schemeClr val="bg2">
                <a:lumMod val="25000"/>
              </a:schemeClr>
            </a:solidFill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C6314636-CE9D-4B17-928D-6783E5DE95F0}"/>
                  </a:ext>
                </a:extLst>
              </p:cNvPr>
              <p:cNvSpPr/>
              <p:nvPr/>
            </p:nvSpPr>
            <p:spPr>
              <a:xfrm>
                <a:off x="274320" y="3177839"/>
                <a:ext cx="3251200" cy="540000"/>
              </a:xfrm>
              <a:prstGeom prst="roundRect">
                <a:avLst>
                  <a:gd name="adj" fmla="val 1786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b="1" dirty="0"/>
                  <a:t>- Continue Game</a:t>
                </a:r>
                <a:endParaRPr lang="ko-KR" altLang="en-US" sz="2000" b="1" dirty="0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F042DD7-DA8E-4108-8102-DA1A480D5F06}"/>
                  </a:ext>
                </a:extLst>
              </p:cNvPr>
              <p:cNvSpPr/>
              <p:nvPr/>
            </p:nvSpPr>
            <p:spPr>
              <a:xfrm>
                <a:off x="274320" y="3805871"/>
                <a:ext cx="3251200" cy="540000"/>
              </a:xfrm>
              <a:prstGeom prst="roundRect">
                <a:avLst>
                  <a:gd name="adj" fmla="val 1786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b="1" dirty="0"/>
                  <a:t>- New Game</a:t>
                </a:r>
                <a:endParaRPr lang="ko-KR" altLang="en-US" sz="2000" b="1" dirty="0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908BCF93-809A-4E6F-902D-D72106829377}"/>
                  </a:ext>
                </a:extLst>
              </p:cNvPr>
              <p:cNvSpPr/>
              <p:nvPr/>
            </p:nvSpPr>
            <p:spPr>
              <a:xfrm>
                <a:off x="274320" y="4433903"/>
                <a:ext cx="3251200" cy="540000"/>
              </a:xfrm>
              <a:prstGeom prst="roundRect">
                <a:avLst>
                  <a:gd name="adj" fmla="val 1786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b="1" dirty="0"/>
                  <a:t>- Choose Chapter</a:t>
                </a:r>
                <a:endParaRPr lang="ko-KR" altLang="en-US" sz="2000" b="1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8F53D6A2-9F93-449C-8447-EF85396FDF70}"/>
                  </a:ext>
                </a:extLst>
              </p:cNvPr>
              <p:cNvSpPr/>
              <p:nvPr/>
            </p:nvSpPr>
            <p:spPr>
              <a:xfrm>
                <a:off x="274320" y="5061935"/>
                <a:ext cx="3251200" cy="540000"/>
              </a:xfrm>
              <a:prstGeom prst="roundRect">
                <a:avLst>
                  <a:gd name="adj" fmla="val 1786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b="1" dirty="0"/>
                  <a:t>- Option</a:t>
                </a:r>
                <a:endParaRPr lang="ko-KR" altLang="en-US" sz="2000" b="1" dirty="0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9EAD5A54-897D-4136-82FF-D59EFB960CF8}"/>
                  </a:ext>
                </a:extLst>
              </p:cNvPr>
              <p:cNvSpPr/>
              <p:nvPr/>
            </p:nvSpPr>
            <p:spPr>
              <a:xfrm>
                <a:off x="274320" y="5689967"/>
                <a:ext cx="3251200" cy="540000"/>
              </a:xfrm>
              <a:prstGeom prst="roundRect">
                <a:avLst>
                  <a:gd name="adj" fmla="val 1786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b="1" dirty="0"/>
                  <a:t>- Exit</a:t>
                </a:r>
                <a:endParaRPr lang="ko-KR" altLang="en-US" sz="2000" b="1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60AFB8-1E4F-48E1-AC1A-ED5323F20AD6}"/>
                </a:ext>
              </a:extLst>
            </p:cNvPr>
            <p:cNvSpPr txBox="1"/>
            <p:nvPr/>
          </p:nvSpPr>
          <p:spPr>
            <a:xfrm>
              <a:off x="8361680" y="6488957"/>
              <a:ext cx="390144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※ </a:t>
              </a:r>
              <a:r>
                <a:rPr lang="ko-KR" altLang="en-US" b="1" dirty="0">
                  <a:solidFill>
                    <a:srgbClr val="FF0000"/>
                  </a:solidFill>
                </a:rPr>
                <a:t>색상은 임의로 넣은 것입니다</a:t>
              </a:r>
              <a:r>
                <a:rPr lang="en-US" altLang="ko-KR" b="1" dirty="0">
                  <a:solidFill>
                    <a:srgbClr val="FF0000"/>
                  </a:solidFill>
                </a:rPr>
                <a:t>. ※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2865E9-BB69-47B1-932E-72BE4B9772A9}"/>
              </a:ext>
            </a:extLst>
          </p:cNvPr>
          <p:cNvSpPr/>
          <p:nvPr/>
        </p:nvSpPr>
        <p:spPr>
          <a:xfrm>
            <a:off x="11574" y="13630"/>
            <a:ext cx="1216885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FC0D05-35A7-4B02-A095-858A24EADEEB}"/>
              </a:ext>
            </a:extLst>
          </p:cNvPr>
          <p:cNvSpPr/>
          <p:nvPr/>
        </p:nvSpPr>
        <p:spPr>
          <a:xfrm>
            <a:off x="2781781" y="327520"/>
            <a:ext cx="7083707" cy="62006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0" dirty="0">
                <a:solidFill>
                  <a:schemeClr val="bg1"/>
                </a:solidFill>
                <a:effectLst/>
                <a:latin typeface="+mj-lt"/>
              </a:rPr>
              <a:t>Choose a chapter</a:t>
            </a: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endParaRPr lang="en-US" altLang="ko-KR" sz="3200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ko-KR" altLang="en-US" sz="28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D843DC0-F9B7-474D-B28F-020209431CE0}"/>
              </a:ext>
            </a:extLst>
          </p:cNvPr>
          <p:cNvSpPr/>
          <p:nvPr/>
        </p:nvSpPr>
        <p:spPr>
          <a:xfrm>
            <a:off x="2538973" y="80415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D3C7C5C-CDE1-4652-ABC1-B60DDAEBD4DC}"/>
              </a:ext>
            </a:extLst>
          </p:cNvPr>
          <p:cNvGrpSpPr/>
          <p:nvPr/>
        </p:nvGrpSpPr>
        <p:grpSpPr>
          <a:xfrm>
            <a:off x="2971477" y="1482374"/>
            <a:ext cx="6123008" cy="3058115"/>
            <a:chOff x="2971477" y="1482374"/>
            <a:chExt cx="6123008" cy="305811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F63239E-E50F-4884-A385-3D9F7134DAE6}"/>
                </a:ext>
              </a:extLst>
            </p:cNvPr>
            <p:cNvSpPr/>
            <p:nvPr/>
          </p:nvSpPr>
          <p:spPr>
            <a:xfrm>
              <a:off x="2971477" y="1482374"/>
              <a:ext cx="6123008" cy="3058115"/>
            </a:xfrm>
            <a:prstGeom prst="roundRect">
              <a:avLst>
                <a:gd name="adj" fmla="val 1440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059372-B2C6-4C04-AD27-E946399606B3}"/>
                </a:ext>
              </a:extLst>
            </p:cNvPr>
            <p:cNvSpPr txBox="1"/>
            <p:nvPr/>
          </p:nvSpPr>
          <p:spPr>
            <a:xfrm>
              <a:off x="3096677" y="1574795"/>
              <a:ext cx="19312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+mj-lt"/>
                </a:rPr>
                <a:t>Stage 0-1 </a:t>
              </a:r>
              <a:endParaRPr lang="en-US" altLang="ko-KR" sz="2400" b="1" i="0" dirty="0"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D0672D-96AC-4B30-B53F-1F995839AE30}"/>
                </a:ext>
              </a:extLst>
            </p:cNvPr>
            <p:cNvSpPr/>
            <p:nvPr/>
          </p:nvSpPr>
          <p:spPr>
            <a:xfrm>
              <a:off x="5798916" y="1709090"/>
              <a:ext cx="2867566" cy="2604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194BFE-A09F-404B-AECA-4B7BE10DE866}"/>
                </a:ext>
              </a:extLst>
            </p:cNvPr>
            <p:cNvSpPr txBox="1"/>
            <p:nvPr/>
          </p:nvSpPr>
          <p:spPr>
            <a:xfrm>
              <a:off x="3096676" y="2276512"/>
              <a:ext cx="2274237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i="0" dirty="0">
                  <a:solidFill>
                    <a:schemeClr val="bg1"/>
                  </a:solidFill>
                  <a:effectLst/>
                  <a:latin typeface="+mj-lt"/>
                </a:rPr>
                <a:t>스테이지 설명</a:t>
              </a:r>
              <a:endParaRPr lang="en-US" altLang="ko-KR" sz="1800" b="1" i="0" dirty="0">
                <a:solidFill>
                  <a:schemeClr val="bg1"/>
                </a:solidFill>
                <a:effectLst/>
                <a:latin typeface="+mj-lt"/>
              </a:endParaRPr>
            </a:p>
            <a:p>
              <a:r>
                <a:rPr lang="en-US" altLang="ko-KR" sz="1800" b="1" i="0" dirty="0">
                  <a:solidFill>
                    <a:schemeClr val="bg1"/>
                  </a:solidFill>
                  <a:effectLst/>
                  <a:latin typeface="+mj-lt"/>
                </a:rPr>
                <a:t>Ex) asd</a:t>
              </a:r>
            </a:p>
            <a:p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Ex) asd</a:t>
              </a:r>
            </a:p>
            <a:p>
              <a:r>
                <a:rPr lang="en-US" altLang="ko-KR" sz="1800" b="1" i="0" dirty="0">
                  <a:solidFill>
                    <a:schemeClr val="bg1"/>
                  </a:solidFill>
                  <a:effectLst/>
                  <a:latin typeface="+mj-lt"/>
                </a:rPr>
                <a:t>Ex) asd </a:t>
              </a:r>
            </a:p>
            <a:p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Ex) asd</a:t>
              </a:r>
            </a:p>
            <a:p>
              <a:r>
                <a:rPr lang="en-US" altLang="ko-KR" sz="1800" b="1" i="0" dirty="0">
                  <a:solidFill>
                    <a:schemeClr val="bg1"/>
                  </a:solidFill>
                  <a:effectLst/>
                  <a:latin typeface="+mj-lt"/>
                </a:rPr>
                <a:t>Ex) asd</a:t>
              </a:r>
            </a:p>
            <a:p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Ex) asd</a:t>
              </a:r>
              <a:endParaRPr lang="en-US" altLang="ko-KR" sz="1800" b="1" i="0" dirty="0"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1C3E398C-F2E6-4778-A807-A4B2559D2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75"/>
          <a:stretch/>
        </p:blipFill>
        <p:spPr>
          <a:xfrm>
            <a:off x="3017871" y="4984896"/>
            <a:ext cx="6133108" cy="15432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FC8A0A61-5860-49EA-8515-317362DF07C8}"/>
              </a:ext>
            </a:extLst>
          </p:cNvPr>
          <p:cNvSpPr/>
          <p:nvPr/>
        </p:nvSpPr>
        <p:spPr>
          <a:xfrm>
            <a:off x="9606988" y="1032094"/>
            <a:ext cx="222883" cy="5491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E51ECF-AC5F-4203-85ED-CD083C361E1C}"/>
              </a:ext>
            </a:extLst>
          </p:cNvPr>
          <p:cNvSpPr/>
          <p:nvPr/>
        </p:nvSpPr>
        <p:spPr>
          <a:xfrm>
            <a:off x="9595397" y="1032094"/>
            <a:ext cx="258501" cy="576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992C13-FBE2-4C1C-A3B6-26CCA06EF46B}"/>
              </a:ext>
            </a:extLst>
          </p:cNvPr>
          <p:cNvSpPr txBox="1"/>
          <p:nvPr/>
        </p:nvSpPr>
        <p:spPr>
          <a:xfrm>
            <a:off x="3017871" y="1574795"/>
            <a:ext cx="170460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DBFCB7-39AB-4F0B-B08F-02CE3A52829E}"/>
              </a:ext>
            </a:extLst>
          </p:cNvPr>
          <p:cNvSpPr txBox="1"/>
          <p:nvPr/>
        </p:nvSpPr>
        <p:spPr>
          <a:xfrm>
            <a:off x="3014011" y="2283266"/>
            <a:ext cx="2356901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0BC520-7F66-43C0-9F3A-6532B8A981CA}"/>
              </a:ext>
            </a:extLst>
          </p:cNvPr>
          <p:cNvSpPr txBox="1"/>
          <p:nvPr/>
        </p:nvSpPr>
        <p:spPr>
          <a:xfrm>
            <a:off x="5672005" y="1606860"/>
            <a:ext cx="3138774" cy="2862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2009D6-C917-418F-9814-C9DEECF285CD}"/>
              </a:ext>
            </a:extLst>
          </p:cNvPr>
          <p:cNvSpPr txBox="1"/>
          <p:nvPr/>
        </p:nvSpPr>
        <p:spPr>
          <a:xfrm>
            <a:off x="2878238" y="1288131"/>
            <a:ext cx="6435523" cy="341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C10D5E-94C7-4E68-8FDE-7EC8658ED955}"/>
              </a:ext>
            </a:extLst>
          </p:cNvPr>
          <p:cNvSpPr txBox="1"/>
          <p:nvPr/>
        </p:nvSpPr>
        <p:spPr>
          <a:xfrm>
            <a:off x="9482545" y="999210"/>
            <a:ext cx="524015" cy="5632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607890D-87FB-4351-A517-5F965E091152}"/>
              </a:ext>
            </a:extLst>
          </p:cNvPr>
          <p:cNvSpPr/>
          <p:nvPr/>
        </p:nvSpPr>
        <p:spPr>
          <a:xfrm>
            <a:off x="10637461" y="2444968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8</a:t>
            </a:r>
            <a:endParaRPr lang="ko-KR" altLang="en-US" sz="20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D736A85-F3FA-4DA1-BF5B-FAB454B95103}"/>
              </a:ext>
            </a:extLst>
          </p:cNvPr>
          <p:cNvCxnSpPr>
            <a:cxnSpLocks/>
            <a:stCxn id="48" idx="3"/>
            <a:endCxn id="49" idx="3"/>
          </p:cNvCxnSpPr>
          <p:nvPr/>
        </p:nvCxnSpPr>
        <p:spPr>
          <a:xfrm flipV="1">
            <a:off x="10006560" y="3017902"/>
            <a:ext cx="729201" cy="797464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DAB3D07-12D1-47A5-8646-B3560D22124A}"/>
              </a:ext>
            </a:extLst>
          </p:cNvPr>
          <p:cNvCxnSpPr>
            <a:cxnSpLocks/>
            <a:endCxn id="59" idx="6"/>
          </p:cNvCxnSpPr>
          <p:nvPr/>
        </p:nvCxnSpPr>
        <p:spPr>
          <a:xfrm flipH="1">
            <a:off x="1854563" y="1485095"/>
            <a:ext cx="1015151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CA6A019-AF79-488F-94F7-CF035EDFCF05}"/>
              </a:ext>
            </a:extLst>
          </p:cNvPr>
          <p:cNvSpPr/>
          <p:nvPr/>
        </p:nvSpPr>
        <p:spPr>
          <a:xfrm>
            <a:off x="1183329" y="1149478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E575E4A-2B58-4C47-B65C-5C130E3BDB06}"/>
              </a:ext>
            </a:extLst>
          </p:cNvPr>
          <p:cNvSpPr/>
          <p:nvPr/>
        </p:nvSpPr>
        <p:spPr>
          <a:xfrm>
            <a:off x="1126046" y="1974443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9A80844-8D54-42B2-A536-8BCEF74C4306}"/>
              </a:ext>
            </a:extLst>
          </p:cNvPr>
          <p:cNvCxnSpPr>
            <a:cxnSpLocks/>
            <a:stCxn id="43" idx="2"/>
            <a:endCxn id="61" idx="6"/>
          </p:cNvCxnSpPr>
          <p:nvPr/>
        </p:nvCxnSpPr>
        <p:spPr>
          <a:xfrm flipH="1">
            <a:off x="1797280" y="2036460"/>
            <a:ext cx="2072891" cy="27360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C7E7854-6416-47BC-8220-B3D04D018CC5}"/>
              </a:ext>
            </a:extLst>
          </p:cNvPr>
          <p:cNvCxnSpPr>
            <a:cxnSpLocks/>
            <a:stCxn id="44" idx="1"/>
          </p:cNvCxnSpPr>
          <p:nvPr/>
        </p:nvCxnSpPr>
        <p:spPr>
          <a:xfrm>
            <a:off x="3014011" y="3298929"/>
            <a:ext cx="1583910" cy="520093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994F7E81-A6D0-4E18-9028-714D97BE6F2D}"/>
              </a:ext>
            </a:extLst>
          </p:cNvPr>
          <p:cNvSpPr/>
          <p:nvPr/>
        </p:nvSpPr>
        <p:spPr>
          <a:xfrm>
            <a:off x="4474877" y="3461318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640F85F-B733-4117-9359-09308BA60164}"/>
              </a:ext>
            </a:extLst>
          </p:cNvPr>
          <p:cNvSpPr/>
          <p:nvPr/>
        </p:nvSpPr>
        <p:spPr>
          <a:xfrm>
            <a:off x="6982338" y="3395804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7</a:t>
            </a:r>
            <a:endParaRPr lang="ko-KR" altLang="en-US" sz="20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845C586-B9B9-43A7-B7D1-ADB901CBDC6C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5672004" y="2500984"/>
            <a:ext cx="1310334" cy="1230437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0DF40B0-A49F-44D1-8D73-653B90573ABC}"/>
              </a:ext>
            </a:extLst>
          </p:cNvPr>
          <p:cNvSpPr/>
          <p:nvPr/>
        </p:nvSpPr>
        <p:spPr>
          <a:xfrm>
            <a:off x="9413513" y="409823"/>
            <a:ext cx="383896" cy="3992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980FB2-4B9D-4532-9C17-F2969150EA0E}"/>
              </a:ext>
            </a:extLst>
          </p:cNvPr>
          <p:cNvSpPr txBox="1"/>
          <p:nvPr/>
        </p:nvSpPr>
        <p:spPr>
          <a:xfrm>
            <a:off x="9234188" y="256626"/>
            <a:ext cx="671235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0691A5B-F5B1-412F-9845-ACB5B70F3911}"/>
              </a:ext>
            </a:extLst>
          </p:cNvPr>
          <p:cNvSpPr/>
          <p:nvPr/>
        </p:nvSpPr>
        <p:spPr>
          <a:xfrm>
            <a:off x="10371160" y="318325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78BBF63-0C43-4CC4-B0EA-12868AC90E33}"/>
              </a:ext>
            </a:extLst>
          </p:cNvPr>
          <p:cNvCxnSpPr>
            <a:cxnSpLocks/>
            <a:stCxn id="83" idx="3"/>
            <a:endCxn id="84" idx="2"/>
          </p:cNvCxnSpPr>
          <p:nvPr/>
        </p:nvCxnSpPr>
        <p:spPr>
          <a:xfrm>
            <a:off x="9905423" y="579792"/>
            <a:ext cx="465737" cy="7415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CC81B4-9B58-4A90-B9AE-4A811971F519}"/>
              </a:ext>
            </a:extLst>
          </p:cNvPr>
          <p:cNvSpPr/>
          <p:nvPr/>
        </p:nvSpPr>
        <p:spPr>
          <a:xfrm>
            <a:off x="4352081" y="579792"/>
            <a:ext cx="3857199" cy="566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D1FA68B-DD14-4964-B838-60ED1DECFD3D}"/>
              </a:ext>
            </a:extLst>
          </p:cNvPr>
          <p:cNvSpPr/>
          <p:nvPr/>
        </p:nvSpPr>
        <p:spPr>
          <a:xfrm>
            <a:off x="3898177" y="267494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40333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7F0E01-086D-4593-9EDA-1FE932B6F372}"/>
              </a:ext>
            </a:extLst>
          </p:cNvPr>
          <p:cNvGrpSpPr/>
          <p:nvPr/>
        </p:nvGrpSpPr>
        <p:grpSpPr>
          <a:xfrm>
            <a:off x="0" y="-1"/>
            <a:ext cx="12192000" cy="6858000"/>
            <a:chOff x="152400" y="152401"/>
            <a:chExt cx="12192000" cy="685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32C741-3A94-4520-ACF2-82340BB84D90}"/>
                </a:ext>
              </a:extLst>
            </p:cNvPr>
            <p:cNvSpPr/>
            <p:nvPr/>
          </p:nvSpPr>
          <p:spPr>
            <a:xfrm>
              <a:off x="152400" y="15240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                             BackGround</a:t>
              </a:r>
              <a:endParaRPr lang="ko-KR" altLang="en-US" sz="5400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32775C4-AAB2-4848-8937-8B2232B4094C}"/>
                </a:ext>
              </a:extLst>
            </p:cNvPr>
            <p:cNvSpPr/>
            <p:nvPr/>
          </p:nvSpPr>
          <p:spPr>
            <a:xfrm>
              <a:off x="426720" y="732194"/>
              <a:ext cx="5892800" cy="1696720"/>
            </a:xfrm>
            <a:prstGeom prst="roundRect">
              <a:avLst>
                <a:gd name="adj" fmla="val 5889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/>
                <a:t>Title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A52D560-6CF2-4F87-9E22-C8FBB8E2155C}"/>
                </a:ext>
              </a:extLst>
            </p:cNvPr>
            <p:cNvGrpSpPr/>
            <p:nvPr/>
          </p:nvGrpSpPr>
          <p:grpSpPr>
            <a:xfrm>
              <a:off x="426720" y="2808796"/>
              <a:ext cx="3251200" cy="3052128"/>
              <a:chOff x="274320" y="3177839"/>
              <a:chExt cx="3251200" cy="3052128"/>
            </a:xfrm>
            <a:solidFill>
              <a:schemeClr val="bg2">
                <a:lumMod val="25000"/>
              </a:schemeClr>
            </a:solidFill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5290B1EA-B01B-48DE-9C45-6B13EFE93D52}"/>
                  </a:ext>
                </a:extLst>
              </p:cNvPr>
              <p:cNvSpPr/>
              <p:nvPr/>
            </p:nvSpPr>
            <p:spPr>
              <a:xfrm>
                <a:off x="274320" y="3177839"/>
                <a:ext cx="3251200" cy="540000"/>
              </a:xfrm>
              <a:prstGeom prst="roundRect">
                <a:avLst>
                  <a:gd name="adj" fmla="val 1786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b="1" dirty="0"/>
                  <a:t>- Continue Game</a:t>
                </a:r>
                <a:endParaRPr lang="ko-KR" altLang="en-US" sz="2000" b="1" dirty="0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415B7C60-691A-430F-9096-3BB6F2FE7042}"/>
                  </a:ext>
                </a:extLst>
              </p:cNvPr>
              <p:cNvSpPr/>
              <p:nvPr/>
            </p:nvSpPr>
            <p:spPr>
              <a:xfrm>
                <a:off x="274320" y="3805871"/>
                <a:ext cx="3251200" cy="540000"/>
              </a:xfrm>
              <a:prstGeom prst="roundRect">
                <a:avLst>
                  <a:gd name="adj" fmla="val 1786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b="1" dirty="0"/>
                  <a:t>- New Game</a:t>
                </a:r>
                <a:endParaRPr lang="ko-KR" altLang="en-US" sz="2000" b="1" dirty="0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CDDF01D-06AA-4397-B84F-45DA9301E251}"/>
                  </a:ext>
                </a:extLst>
              </p:cNvPr>
              <p:cNvSpPr/>
              <p:nvPr/>
            </p:nvSpPr>
            <p:spPr>
              <a:xfrm>
                <a:off x="274320" y="4433903"/>
                <a:ext cx="3251200" cy="540000"/>
              </a:xfrm>
              <a:prstGeom prst="roundRect">
                <a:avLst>
                  <a:gd name="adj" fmla="val 1786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b="1" dirty="0"/>
                  <a:t>- Choose Chapter</a:t>
                </a:r>
                <a:endParaRPr lang="ko-KR" altLang="en-US" sz="2000" b="1" dirty="0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F1547E3D-4500-4B57-978A-75C91AE7F8DA}"/>
                  </a:ext>
                </a:extLst>
              </p:cNvPr>
              <p:cNvSpPr/>
              <p:nvPr/>
            </p:nvSpPr>
            <p:spPr>
              <a:xfrm>
                <a:off x="274320" y="5061935"/>
                <a:ext cx="3251200" cy="540000"/>
              </a:xfrm>
              <a:prstGeom prst="roundRect">
                <a:avLst>
                  <a:gd name="adj" fmla="val 1786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b="1" dirty="0"/>
                  <a:t>- Option</a:t>
                </a:r>
                <a:endParaRPr lang="ko-KR" altLang="en-US" sz="2000" b="1" dirty="0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9A148389-D570-41B6-B81B-22B3600FF5E4}"/>
                  </a:ext>
                </a:extLst>
              </p:cNvPr>
              <p:cNvSpPr/>
              <p:nvPr/>
            </p:nvSpPr>
            <p:spPr>
              <a:xfrm>
                <a:off x="274320" y="5689967"/>
                <a:ext cx="3251200" cy="540000"/>
              </a:xfrm>
              <a:prstGeom prst="roundRect">
                <a:avLst>
                  <a:gd name="adj" fmla="val 1786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b="1" dirty="0"/>
                  <a:t>- Exit</a:t>
                </a:r>
                <a:endParaRPr lang="ko-KR" altLang="en-US" sz="2000" b="1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CDB526-03D1-4BBC-AB65-930909FB11CE}"/>
                </a:ext>
              </a:extLst>
            </p:cNvPr>
            <p:cNvSpPr txBox="1"/>
            <p:nvPr/>
          </p:nvSpPr>
          <p:spPr>
            <a:xfrm>
              <a:off x="8361680" y="6488957"/>
              <a:ext cx="390144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※ </a:t>
              </a:r>
              <a:r>
                <a:rPr lang="ko-KR" altLang="en-US" b="1" dirty="0">
                  <a:solidFill>
                    <a:srgbClr val="FF0000"/>
                  </a:solidFill>
                </a:rPr>
                <a:t>색상은 임의로 넣은 것입니다</a:t>
              </a:r>
              <a:r>
                <a:rPr lang="en-US" altLang="ko-KR" b="1" dirty="0">
                  <a:solidFill>
                    <a:srgbClr val="FF0000"/>
                  </a:solidFill>
                </a:rPr>
                <a:t>. ※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ACAA58-D501-448E-9B6F-2A12C4A66D7C}"/>
              </a:ext>
            </a:extLst>
          </p:cNvPr>
          <p:cNvSpPr/>
          <p:nvPr/>
        </p:nvSpPr>
        <p:spPr>
          <a:xfrm>
            <a:off x="0" y="1"/>
            <a:ext cx="1216885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6C16F8-F77D-444A-8F92-C2E1FD4D36C4}"/>
              </a:ext>
            </a:extLst>
          </p:cNvPr>
          <p:cNvSpPr/>
          <p:nvPr/>
        </p:nvSpPr>
        <p:spPr>
          <a:xfrm>
            <a:off x="2737026" y="320620"/>
            <a:ext cx="7083707" cy="62006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0" dirty="0">
                <a:solidFill>
                  <a:schemeClr val="bg1"/>
                </a:solidFill>
                <a:effectLst/>
                <a:latin typeface="+mj-lt"/>
              </a:rPr>
              <a:t>Option</a:t>
            </a: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endParaRPr lang="en-US" altLang="ko-KR" sz="3200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ko-KR" altLang="en-US" sz="2800"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916DFA9-D7C2-4E7B-9062-16F068B5D28A}"/>
              </a:ext>
            </a:extLst>
          </p:cNvPr>
          <p:cNvGrpSpPr/>
          <p:nvPr/>
        </p:nvGrpSpPr>
        <p:grpSpPr>
          <a:xfrm>
            <a:off x="4591771" y="1187466"/>
            <a:ext cx="3846757" cy="914479"/>
            <a:chOff x="3870920" y="1403670"/>
            <a:chExt cx="3846757" cy="914479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88AB51B-5328-4B56-90C1-362825DFAEC5}"/>
                </a:ext>
              </a:extLst>
            </p:cNvPr>
            <p:cNvCxnSpPr/>
            <p:nvPr/>
          </p:nvCxnSpPr>
          <p:spPr>
            <a:xfrm>
              <a:off x="4897159" y="1891404"/>
              <a:ext cx="28205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0357949E-29F2-4429-92C0-4B2899524C8C}"/>
                </a:ext>
              </a:extLst>
            </p:cNvPr>
            <p:cNvSpPr/>
            <p:nvPr/>
          </p:nvSpPr>
          <p:spPr>
            <a:xfrm>
              <a:off x="6421689" y="1801757"/>
              <a:ext cx="179294" cy="1792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42C30F1-64CB-495F-920A-0C630B521904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4897159" y="1891404"/>
              <a:ext cx="152453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47F1EB9-ED1F-41D0-842D-D23D8CEAA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0920" y="1403670"/>
              <a:ext cx="914479" cy="914479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1FCD0A-334D-40A4-9546-8AF7B17144DB}"/>
              </a:ext>
            </a:extLst>
          </p:cNvPr>
          <p:cNvSpPr txBox="1"/>
          <p:nvPr/>
        </p:nvSpPr>
        <p:spPr>
          <a:xfrm>
            <a:off x="3033401" y="1422714"/>
            <a:ext cx="1040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sound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83E3E12-1BF8-4AD9-AE21-2C010B3009B9}"/>
              </a:ext>
            </a:extLst>
          </p:cNvPr>
          <p:cNvSpPr txBox="1"/>
          <p:nvPr/>
        </p:nvSpPr>
        <p:spPr>
          <a:xfrm>
            <a:off x="2967320" y="2479554"/>
            <a:ext cx="1288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bg1"/>
                </a:solidFill>
                <a:effectLst/>
              </a:rPr>
              <a:t>sensitivity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92F7F7D-A171-47F8-8259-575577BCDE73}"/>
              </a:ext>
            </a:extLst>
          </p:cNvPr>
          <p:cNvGrpSpPr/>
          <p:nvPr/>
        </p:nvGrpSpPr>
        <p:grpSpPr>
          <a:xfrm>
            <a:off x="4709438" y="2181530"/>
            <a:ext cx="3693579" cy="914479"/>
            <a:chOff x="4024098" y="2422216"/>
            <a:chExt cx="3693579" cy="914479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030E596-FC8C-4C76-BC59-A75095685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098" y="2422216"/>
              <a:ext cx="485595" cy="914479"/>
            </a:xfrm>
            <a:prstGeom prst="rect">
              <a:avLst/>
            </a:prstGeom>
          </p:spPr>
        </p:pic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152F704-44B4-43C1-BEFD-D9DBA3B034A9}"/>
                </a:ext>
              </a:extLst>
            </p:cNvPr>
            <p:cNvCxnSpPr/>
            <p:nvPr/>
          </p:nvCxnSpPr>
          <p:spPr>
            <a:xfrm>
              <a:off x="4897159" y="2926394"/>
              <a:ext cx="28205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32E8DC9-4E48-487E-A86D-23487893F7D1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4897159" y="2926394"/>
              <a:ext cx="186530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B8D124B-DE7B-4BCA-BCEB-95546C5DAB07}"/>
                </a:ext>
              </a:extLst>
            </p:cNvPr>
            <p:cNvSpPr/>
            <p:nvPr/>
          </p:nvSpPr>
          <p:spPr>
            <a:xfrm>
              <a:off x="6762461" y="2790364"/>
              <a:ext cx="136301" cy="2720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1BE858-8F38-4006-8C50-D418431D9D4C}"/>
              </a:ext>
            </a:extLst>
          </p:cNvPr>
          <p:cNvSpPr/>
          <p:nvPr/>
        </p:nvSpPr>
        <p:spPr>
          <a:xfrm>
            <a:off x="3252182" y="3872651"/>
            <a:ext cx="2820518" cy="782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Full Screen Mode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C126480-DD8C-4600-9932-42D0520A0255}"/>
              </a:ext>
            </a:extLst>
          </p:cNvPr>
          <p:cNvSpPr/>
          <p:nvPr/>
        </p:nvSpPr>
        <p:spPr>
          <a:xfrm>
            <a:off x="6380275" y="3880718"/>
            <a:ext cx="2820518" cy="782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Window Screen Mode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282EC5-5420-4808-BC8E-454DCB40124A}"/>
              </a:ext>
            </a:extLst>
          </p:cNvPr>
          <p:cNvSpPr/>
          <p:nvPr/>
        </p:nvSpPr>
        <p:spPr>
          <a:xfrm>
            <a:off x="6380275" y="5282620"/>
            <a:ext cx="2820518" cy="782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2560 x</a:t>
            </a:r>
            <a:r>
              <a:rPr lang="ko-KR" altLang="en-US" dirty="0"/>
              <a:t> </a:t>
            </a:r>
            <a:r>
              <a:rPr lang="en-US" altLang="ko-KR" dirty="0"/>
              <a:t>1080</a:t>
            </a:r>
            <a:r>
              <a:rPr lang="ko-KR" altLang="en-US" dirty="0"/>
              <a:t> </a:t>
            </a:r>
            <a:r>
              <a:rPr lang="en-US" altLang="ko-KR" dirty="0"/>
              <a:t>Resolution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88721B-5A2F-493F-9C1B-2B4E00C5BF8A}"/>
              </a:ext>
            </a:extLst>
          </p:cNvPr>
          <p:cNvSpPr/>
          <p:nvPr/>
        </p:nvSpPr>
        <p:spPr>
          <a:xfrm>
            <a:off x="3252182" y="5275112"/>
            <a:ext cx="2820518" cy="782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1920 x 1080 Resolution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2D09973-8847-4DBC-9DAD-97FD57D9A677}"/>
              </a:ext>
            </a:extLst>
          </p:cNvPr>
          <p:cNvSpPr/>
          <p:nvPr/>
        </p:nvSpPr>
        <p:spPr>
          <a:xfrm>
            <a:off x="9365464" y="453952"/>
            <a:ext cx="383896" cy="3992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0F2D678-1BEC-4F9C-AA10-DAB904B52438}"/>
              </a:ext>
            </a:extLst>
          </p:cNvPr>
          <p:cNvSpPr txBox="1"/>
          <p:nvPr/>
        </p:nvSpPr>
        <p:spPr>
          <a:xfrm>
            <a:off x="9221794" y="320619"/>
            <a:ext cx="671235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E9AC321-B2E8-49FB-B1CA-32656305C9E2}"/>
              </a:ext>
            </a:extLst>
          </p:cNvPr>
          <p:cNvSpPr/>
          <p:nvPr/>
        </p:nvSpPr>
        <p:spPr>
          <a:xfrm>
            <a:off x="2538973" y="80415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B73D810-2C42-439B-9243-72948DA9A1B3}"/>
              </a:ext>
            </a:extLst>
          </p:cNvPr>
          <p:cNvSpPr/>
          <p:nvPr/>
        </p:nvSpPr>
        <p:spPr>
          <a:xfrm>
            <a:off x="5320680" y="567206"/>
            <a:ext cx="1750788" cy="566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016D7E7-A188-45D8-856A-7F0838732046}"/>
              </a:ext>
            </a:extLst>
          </p:cNvPr>
          <p:cNvSpPr/>
          <p:nvPr/>
        </p:nvSpPr>
        <p:spPr>
          <a:xfrm>
            <a:off x="2880470" y="1337436"/>
            <a:ext cx="1420731" cy="566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204B3ED-BCB7-4663-BE97-B5AAD2ECA6A9}"/>
              </a:ext>
            </a:extLst>
          </p:cNvPr>
          <p:cNvSpPr/>
          <p:nvPr/>
        </p:nvSpPr>
        <p:spPr>
          <a:xfrm>
            <a:off x="2901241" y="2313650"/>
            <a:ext cx="1420731" cy="566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1CEFA2-9AA5-4F93-9977-CB6B8BB333D5}"/>
              </a:ext>
            </a:extLst>
          </p:cNvPr>
          <p:cNvSpPr/>
          <p:nvPr/>
        </p:nvSpPr>
        <p:spPr>
          <a:xfrm>
            <a:off x="4463604" y="1276436"/>
            <a:ext cx="975112" cy="760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09B7AA-9033-412B-8CA8-F3C66092C21C}"/>
              </a:ext>
            </a:extLst>
          </p:cNvPr>
          <p:cNvSpPr/>
          <p:nvPr/>
        </p:nvSpPr>
        <p:spPr>
          <a:xfrm>
            <a:off x="4463604" y="2148364"/>
            <a:ext cx="982594" cy="995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CE9A9C9-7DD8-405D-AD89-7C406A0FDADE}"/>
              </a:ext>
            </a:extLst>
          </p:cNvPr>
          <p:cNvSpPr/>
          <p:nvPr/>
        </p:nvSpPr>
        <p:spPr>
          <a:xfrm>
            <a:off x="5522442" y="2300022"/>
            <a:ext cx="3107383" cy="760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BA9108E-63BA-456A-BB84-3AC93B5EA5AD}"/>
              </a:ext>
            </a:extLst>
          </p:cNvPr>
          <p:cNvSpPr/>
          <p:nvPr/>
        </p:nvSpPr>
        <p:spPr>
          <a:xfrm>
            <a:off x="3126312" y="5195811"/>
            <a:ext cx="3040808" cy="995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722996CC-67AD-42D4-8E64-37F3172A4D43}"/>
              </a:ext>
            </a:extLst>
          </p:cNvPr>
          <p:cNvCxnSpPr>
            <a:cxnSpLocks/>
            <a:stCxn id="98" idx="2"/>
            <a:endCxn id="85" idx="3"/>
          </p:cNvCxnSpPr>
          <p:nvPr/>
        </p:nvCxnSpPr>
        <p:spPr>
          <a:xfrm flipH="1">
            <a:off x="9893029" y="416032"/>
            <a:ext cx="331633" cy="227753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FA2164DB-4C0C-4A5A-8DD0-C58F577A7951}"/>
              </a:ext>
            </a:extLst>
          </p:cNvPr>
          <p:cNvSpPr/>
          <p:nvPr/>
        </p:nvSpPr>
        <p:spPr>
          <a:xfrm>
            <a:off x="10224662" y="80415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B9A172C-578A-4756-BADF-2CC0D9EA69B4}"/>
              </a:ext>
            </a:extLst>
          </p:cNvPr>
          <p:cNvSpPr/>
          <p:nvPr/>
        </p:nvSpPr>
        <p:spPr>
          <a:xfrm>
            <a:off x="1261133" y="1516449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3D3CDCA-20AB-41AD-87CB-AC5ABBF7C031}"/>
              </a:ext>
            </a:extLst>
          </p:cNvPr>
          <p:cNvCxnSpPr>
            <a:cxnSpLocks/>
            <a:stCxn id="102" idx="6"/>
            <a:endCxn id="89" idx="1"/>
          </p:cNvCxnSpPr>
          <p:nvPr/>
        </p:nvCxnSpPr>
        <p:spPr>
          <a:xfrm flipV="1">
            <a:off x="1932367" y="1620919"/>
            <a:ext cx="948103" cy="231147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0982E47-F1F2-4622-BA3B-7CD4597B9741}"/>
              </a:ext>
            </a:extLst>
          </p:cNvPr>
          <p:cNvCxnSpPr>
            <a:cxnSpLocks/>
            <a:stCxn id="102" idx="6"/>
            <a:endCxn id="90" idx="1"/>
          </p:cNvCxnSpPr>
          <p:nvPr/>
        </p:nvCxnSpPr>
        <p:spPr>
          <a:xfrm>
            <a:off x="1932367" y="1852066"/>
            <a:ext cx="968874" cy="745067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34AC499-F157-4E36-A89D-2068F41B076D}"/>
              </a:ext>
            </a:extLst>
          </p:cNvPr>
          <p:cNvSpPr/>
          <p:nvPr/>
        </p:nvSpPr>
        <p:spPr>
          <a:xfrm>
            <a:off x="3792370" y="186857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C8BD79F-EA03-4B8C-A8BB-1808E840EF40}"/>
              </a:ext>
            </a:extLst>
          </p:cNvPr>
          <p:cNvCxnSpPr>
            <a:cxnSpLocks/>
            <a:endCxn id="110" idx="5"/>
          </p:cNvCxnSpPr>
          <p:nvPr/>
        </p:nvCxnSpPr>
        <p:spPr>
          <a:xfrm flipH="1" flipV="1">
            <a:off x="4365304" y="759791"/>
            <a:ext cx="468304" cy="51664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BA9DF0C4-E526-4D0D-8529-E17963CC76B0}"/>
              </a:ext>
            </a:extLst>
          </p:cNvPr>
          <p:cNvCxnSpPr>
            <a:cxnSpLocks/>
            <a:stCxn id="92" idx="0"/>
            <a:endCxn id="110" idx="5"/>
          </p:cNvCxnSpPr>
          <p:nvPr/>
        </p:nvCxnSpPr>
        <p:spPr>
          <a:xfrm flipH="1" flipV="1">
            <a:off x="4365304" y="759791"/>
            <a:ext cx="589597" cy="1388573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B9B82B8-7471-4979-9E6D-BB928D9EF7EE}"/>
              </a:ext>
            </a:extLst>
          </p:cNvPr>
          <p:cNvCxnSpPr>
            <a:cxnSpLocks/>
            <a:stCxn id="118" idx="2"/>
            <a:endCxn id="93" idx="3"/>
          </p:cNvCxnSpPr>
          <p:nvPr/>
        </p:nvCxnSpPr>
        <p:spPr>
          <a:xfrm flipH="1" flipV="1">
            <a:off x="8629825" y="1668714"/>
            <a:ext cx="870738" cy="463954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B1648FD-4998-4342-8F33-47E0682EE81C}"/>
              </a:ext>
            </a:extLst>
          </p:cNvPr>
          <p:cNvSpPr/>
          <p:nvPr/>
        </p:nvSpPr>
        <p:spPr>
          <a:xfrm>
            <a:off x="5522442" y="1288635"/>
            <a:ext cx="3107383" cy="760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D9C3A35-67A5-47D0-A81E-ED8901B9751F}"/>
              </a:ext>
            </a:extLst>
          </p:cNvPr>
          <p:cNvSpPr/>
          <p:nvPr/>
        </p:nvSpPr>
        <p:spPr>
          <a:xfrm>
            <a:off x="9500563" y="1797051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ECE7756-5DF5-4285-9AFD-FE0A8742D6E7}"/>
              </a:ext>
            </a:extLst>
          </p:cNvPr>
          <p:cNvCxnSpPr>
            <a:cxnSpLocks/>
            <a:stCxn id="118" idx="2"/>
            <a:endCxn id="94" idx="3"/>
          </p:cNvCxnSpPr>
          <p:nvPr/>
        </p:nvCxnSpPr>
        <p:spPr>
          <a:xfrm flipH="1">
            <a:off x="8629825" y="2132668"/>
            <a:ext cx="870738" cy="547433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9C57431F-C2AC-48EC-9CBC-B3C6BCD16419}"/>
              </a:ext>
            </a:extLst>
          </p:cNvPr>
          <p:cNvSpPr/>
          <p:nvPr/>
        </p:nvSpPr>
        <p:spPr>
          <a:xfrm>
            <a:off x="2146305" y="3209484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E97A715-7B46-420D-B9DB-CB5FAF5D7216}"/>
              </a:ext>
            </a:extLst>
          </p:cNvPr>
          <p:cNvSpPr/>
          <p:nvPr/>
        </p:nvSpPr>
        <p:spPr>
          <a:xfrm>
            <a:off x="1867739" y="6088971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7</a:t>
            </a:r>
            <a:endParaRPr lang="ko-KR" altLang="en-US" sz="20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FAF4A98-E9E3-4F94-BED7-59132BCE1467}"/>
              </a:ext>
            </a:extLst>
          </p:cNvPr>
          <p:cNvSpPr/>
          <p:nvPr/>
        </p:nvSpPr>
        <p:spPr>
          <a:xfrm>
            <a:off x="6262546" y="5176081"/>
            <a:ext cx="3040808" cy="995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4D113FD-8CDB-4181-9204-38E7A54573DA}"/>
              </a:ext>
            </a:extLst>
          </p:cNvPr>
          <p:cNvSpPr/>
          <p:nvPr/>
        </p:nvSpPr>
        <p:spPr>
          <a:xfrm>
            <a:off x="3139698" y="3796620"/>
            <a:ext cx="3040808" cy="995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8FABDF8-51AE-4920-900E-DD9596649110}"/>
              </a:ext>
            </a:extLst>
          </p:cNvPr>
          <p:cNvSpPr/>
          <p:nvPr/>
        </p:nvSpPr>
        <p:spPr>
          <a:xfrm>
            <a:off x="6278409" y="3774179"/>
            <a:ext cx="3040808" cy="995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F50C59ED-B7B0-4217-95A1-34E9F86EF37E}"/>
              </a:ext>
            </a:extLst>
          </p:cNvPr>
          <p:cNvCxnSpPr>
            <a:cxnSpLocks/>
            <a:stCxn id="124" idx="6"/>
            <a:endCxn id="128" idx="0"/>
          </p:cNvCxnSpPr>
          <p:nvPr/>
        </p:nvCxnSpPr>
        <p:spPr>
          <a:xfrm>
            <a:off x="2817539" y="3545101"/>
            <a:ext cx="4981274" cy="229078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A171381F-F7B4-4CC5-B2C8-C6CF211F3D00}"/>
              </a:ext>
            </a:extLst>
          </p:cNvPr>
          <p:cNvCxnSpPr>
            <a:cxnSpLocks/>
            <a:stCxn id="125" idx="6"/>
            <a:endCxn id="126" idx="2"/>
          </p:cNvCxnSpPr>
          <p:nvPr/>
        </p:nvCxnSpPr>
        <p:spPr>
          <a:xfrm flipV="1">
            <a:off x="2538973" y="6171947"/>
            <a:ext cx="5243977" cy="25264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9816FEDE-DC67-4EAD-BCA1-A67CE6F559B4}"/>
              </a:ext>
            </a:extLst>
          </p:cNvPr>
          <p:cNvCxnSpPr>
            <a:cxnSpLocks/>
            <a:stCxn id="124" idx="5"/>
          </p:cNvCxnSpPr>
          <p:nvPr/>
        </p:nvCxnSpPr>
        <p:spPr>
          <a:xfrm>
            <a:off x="2719239" y="3782418"/>
            <a:ext cx="420459" cy="51213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7C4B832-5513-4B5F-AC01-894367D5E609}"/>
              </a:ext>
            </a:extLst>
          </p:cNvPr>
          <p:cNvCxnSpPr>
            <a:cxnSpLocks/>
            <a:stCxn id="125" idx="7"/>
            <a:endCxn id="96" idx="1"/>
          </p:cNvCxnSpPr>
          <p:nvPr/>
        </p:nvCxnSpPr>
        <p:spPr>
          <a:xfrm flipV="1">
            <a:off x="2440673" y="5693744"/>
            <a:ext cx="685639" cy="493527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762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50717ED-3772-4C27-BB7E-68BCFAC1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711D6C-0F93-448E-A32E-4D1FE4A04C18}"/>
              </a:ext>
            </a:extLst>
          </p:cNvPr>
          <p:cNvSpPr/>
          <p:nvPr/>
        </p:nvSpPr>
        <p:spPr>
          <a:xfrm>
            <a:off x="0" y="1"/>
            <a:ext cx="12168850" cy="685799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                                        BackGround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CDB133-6B8B-4302-AFFB-F4DCD2D4FF07}"/>
              </a:ext>
            </a:extLst>
          </p:cNvPr>
          <p:cNvSpPr/>
          <p:nvPr/>
        </p:nvSpPr>
        <p:spPr>
          <a:xfrm>
            <a:off x="208344" y="5208608"/>
            <a:ext cx="1585732" cy="151628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Weapon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96193A2-764E-4E22-B874-217979203B38}"/>
              </a:ext>
            </a:extLst>
          </p:cNvPr>
          <p:cNvSpPr/>
          <p:nvPr/>
        </p:nvSpPr>
        <p:spPr>
          <a:xfrm>
            <a:off x="6005427" y="3338427"/>
            <a:ext cx="181144" cy="18114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8DDAA00-0B06-4414-B07D-792F0CC0306E}"/>
              </a:ext>
            </a:extLst>
          </p:cNvPr>
          <p:cNvSpPr/>
          <p:nvPr/>
        </p:nvSpPr>
        <p:spPr>
          <a:xfrm flipV="1">
            <a:off x="6073140" y="3406140"/>
            <a:ext cx="45719" cy="4571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AF48A1-A33A-4795-A6D8-53F80F0B2BA1}"/>
              </a:ext>
            </a:extLst>
          </p:cNvPr>
          <p:cNvSpPr/>
          <p:nvPr/>
        </p:nvSpPr>
        <p:spPr>
          <a:xfrm>
            <a:off x="5515337" y="2757765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B4885CE-D8E0-4EBA-8A6E-BD23C907DAA6}"/>
              </a:ext>
            </a:extLst>
          </p:cNvPr>
          <p:cNvSpPr/>
          <p:nvPr/>
        </p:nvSpPr>
        <p:spPr>
          <a:xfrm>
            <a:off x="0" y="4872991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1EEC2F2-D3BF-449C-8137-E7C08BEE9009}"/>
              </a:ext>
            </a:extLst>
          </p:cNvPr>
          <p:cNvSpPr/>
          <p:nvPr/>
        </p:nvSpPr>
        <p:spPr>
          <a:xfrm>
            <a:off x="9290613" y="3975036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5642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50717ED-3772-4C27-BB7E-68BCFAC1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711D6C-0F93-448E-A32E-4D1FE4A04C18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                                        BackGround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CDB133-6B8B-4302-AFFB-F4DCD2D4FF07}"/>
              </a:ext>
            </a:extLst>
          </p:cNvPr>
          <p:cNvSpPr/>
          <p:nvPr/>
        </p:nvSpPr>
        <p:spPr>
          <a:xfrm>
            <a:off x="208344" y="5208608"/>
            <a:ext cx="1585732" cy="151628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Weapon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96193A2-764E-4E22-B874-217979203B38}"/>
              </a:ext>
            </a:extLst>
          </p:cNvPr>
          <p:cNvSpPr/>
          <p:nvPr/>
        </p:nvSpPr>
        <p:spPr>
          <a:xfrm>
            <a:off x="6089774" y="2580250"/>
            <a:ext cx="181144" cy="18114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8DDAA00-0B06-4414-B07D-792F0CC0306E}"/>
              </a:ext>
            </a:extLst>
          </p:cNvPr>
          <p:cNvSpPr/>
          <p:nvPr/>
        </p:nvSpPr>
        <p:spPr>
          <a:xfrm flipV="1">
            <a:off x="6157487" y="2647963"/>
            <a:ext cx="45719" cy="4571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AF48A1-A33A-4795-A6D8-53F80F0B2BA1}"/>
              </a:ext>
            </a:extLst>
          </p:cNvPr>
          <p:cNvSpPr/>
          <p:nvPr/>
        </p:nvSpPr>
        <p:spPr>
          <a:xfrm>
            <a:off x="5515337" y="2757765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B4885CE-D8E0-4EBA-8A6E-BD23C907DAA6}"/>
              </a:ext>
            </a:extLst>
          </p:cNvPr>
          <p:cNvSpPr/>
          <p:nvPr/>
        </p:nvSpPr>
        <p:spPr>
          <a:xfrm>
            <a:off x="0" y="4872991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1EEC2F2-D3BF-449C-8137-E7C08BEE9009}"/>
              </a:ext>
            </a:extLst>
          </p:cNvPr>
          <p:cNvSpPr/>
          <p:nvPr/>
        </p:nvSpPr>
        <p:spPr>
          <a:xfrm>
            <a:off x="9374960" y="3216859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1A8302-BA68-4443-A4F9-A1A37DF32249}"/>
              </a:ext>
            </a:extLst>
          </p:cNvPr>
          <p:cNvSpPr/>
          <p:nvPr/>
        </p:nvSpPr>
        <p:spPr>
          <a:xfrm>
            <a:off x="0" y="1"/>
            <a:ext cx="12203284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B4ED5F-D1DC-46D6-AF1E-23AE1D45188A}"/>
              </a:ext>
            </a:extLst>
          </p:cNvPr>
          <p:cNvSpPr/>
          <p:nvPr/>
        </p:nvSpPr>
        <p:spPr>
          <a:xfrm>
            <a:off x="2737026" y="320620"/>
            <a:ext cx="7083707" cy="62006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endParaRPr lang="en-US" altLang="ko-KR" sz="3200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ko-KR" altLang="en-US" sz="28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4F0D33-B518-4C9D-9A4F-1C7FE2EBC3FF}"/>
              </a:ext>
            </a:extLst>
          </p:cNvPr>
          <p:cNvGrpSpPr/>
          <p:nvPr/>
        </p:nvGrpSpPr>
        <p:grpSpPr>
          <a:xfrm>
            <a:off x="4591771" y="1187466"/>
            <a:ext cx="3846757" cy="914479"/>
            <a:chOff x="3870920" y="1403670"/>
            <a:chExt cx="3846757" cy="914479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C47AB02-BB47-4BD4-AB25-C679C4F52C98}"/>
                </a:ext>
              </a:extLst>
            </p:cNvPr>
            <p:cNvCxnSpPr/>
            <p:nvPr/>
          </p:nvCxnSpPr>
          <p:spPr>
            <a:xfrm>
              <a:off x="4897159" y="1891404"/>
              <a:ext cx="28205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CF04E60-002E-4EB9-AC23-DD3116D628C0}"/>
                </a:ext>
              </a:extLst>
            </p:cNvPr>
            <p:cNvSpPr/>
            <p:nvPr/>
          </p:nvSpPr>
          <p:spPr>
            <a:xfrm>
              <a:off x="6421689" y="1801757"/>
              <a:ext cx="179294" cy="1792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F48761E-3F47-4475-8474-2D9D8F90C338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4897159" y="1891404"/>
              <a:ext cx="152453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EF6684D-75A0-40D9-A978-7C4D98CC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0920" y="1403670"/>
              <a:ext cx="914479" cy="91447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20798FB-219A-4374-AB6C-AE0E932AFECB}"/>
              </a:ext>
            </a:extLst>
          </p:cNvPr>
          <p:cNvSpPr txBox="1"/>
          <p:nvPr/>
        </p:nvSpPr>
        <p:spPr>
          <a:xfrm>
            <a:off x="3033401" y="1422714"/>
            <a:ext cx="1040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sound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E1E1F6-E531-4F55-9C46-A2B78DA96F60}"/>
              </a:ext>
            </a:extLst>
          </p:cNvPr>
          <p:cNvSpPr txBox="1"/>
          <p:nvPr/>
        </p:nvSpPr>
        <p:spPr>
          <a:xfrm>
            <a:off x="2967320" y="2479554"/>
            <a:ext cx="1288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bg1"/>
                </a:solidFill>
                <a:effectLst/>
              </a:rPr>
              <a:t>sensitivity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E1C88D-0912-4876-A3FB-8B02016D364F}"/>
              </a:ext>
            </a:extLst>
          </p:cNvPr>
          <p:cNvGrpSpPr/>
          <p:nvPr/>
        </p:nvGrpSpPr>
        <p:grpSpPr>
          <a:xfrm>
            <a:off x="4709438" y="2181530"/>
            <a:ext cx="3693579" cy="914479"/>
            <a:chOff x="4024098" y="2422216"/>
            <a:chExt cx="3693579" cy="91447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20A3979-90EE-4C83-B808-29A3AA8F8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098" y="2422216"/>
              <a:ext cx="485595" cy="914479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1A133BB-F377-42AE-B752-64A83A8C274C}"/>
                </a:ext>
              </a:extLst>
            </p:cNvPr>
            <p:cNvCxnSpPr/>
            <p:nvPr/>
          </p:nvCxnSpPr>
          <p:spPr>
            <a:xfrm>
              <a:off x="4897159" y="2926394"/>
              <a:ext cx="28205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F45FEBE-E9D3-4443-A6DE-C2753A6FE43F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4897159" y="2926394"/>
              <a:ext cx="186530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469C46D-7811-4721-8A87-BB75527DA2D2}"/>
                </a:ext>
              </a:extLst>
            </p:cNvPr>
            <p:cNvSpPr/>
            <p:nvPr/>
          </p:nvSpPr>
          <p:spPr>
            <a:xfrm>
              <a:off x="6762461" y="2790364"/>
              <a:ext cx="136301" cy="2720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7C7FDB-F293-42C2-9835-81B41E883E8B}"/>
              </a:ext>
            </a:extLst>
          </p:cNvPr>
          <p:cNvSpPr/>
          <p:nvPr/>
        </p:nvSpPr>
        <p:spPr>
          <a:xfrm>
            <a:off x="3322235" y="3428315"/>
            <a:ext cx="2820518" cy="782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Full Screen Mode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E779A5-3C57-47DE-ABDE-58CE2CFB3799}"/>
              </a:ext>
            </a:extLst>
          </p:cNvPr>
          <p:cNvSpPr/>
          <p:nvPr/>
        </p:nvSpPr>
        <p:spPr>
          <a:xfrm>
            <a:off x="6450328" y="3436382"/>
            <a:ext cx="2820518" cy="782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Window Screen Mode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734CBA-1CCE-47DB-9965-A43A5FFFF9BC}"/>
              </a:ext>
            </a:extLst>
          </p:cNvPr>
          <p:cNvSpPr/>
          <p:nvPr/>
        </p:nvSpPr>
        <p:spPr>
          <a:xfrm>
            <a:off x="6464622" y="4524443"/>
            <a:ext cx="2820518" cy="782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2560 x</a:t>
            </a:r>
            <a:r>
              <a:rPr lang="ko-KR" altLang="en-US" dirty="0"/>
              <a:t> </a:t>
            </a:r>
            <a:r>
              <a:rPr lang="en-US" altLang="ko-KR" dirty="0"/>
              <a:t>1080</a:t>
            </a:r>
            <a:r>
              <a:rPr lang="ko-KR" altLang="en-US" dirty="0"/>
              <a:t> </a:t>
            </a:r>
            <a:r>
              <a:rPr lang="en-US" altLang="ko-KR" dirty="0"/>
              <a:t>Resolution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CC76D4-E151-413A-A4D7-0FF3725CFFF9}"/>
              </a:ext>
            </a:extLst>
          </p:cNvPr>
          <p:cNvSpPr/>
          <p:nvPr/>
        </p:nvSpPr>
        <p:spPr>
          <a:xfrm>
            <a:off x="3336529" y="4516935"/>
            <a:ext cx="2820518" cy="782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1920 x 1080 Resolution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7A4C59-CD86-468F-8718-66416B7BD3B7}"/>
              </a:ext>
            </a:extLst>
          </p:cNvPr>
          <p:cNvSpPr/>
          <p:nvPr/>
        </p:nvSpPr>
        <p:spPr>
          <a:xfrm>
            <a:off x="9365464" y="453952"/>
            <a:ext cx="383896" cy="3992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394121-EF4F-4834-B505-FDFC2DF88671}"/>
              </a:ext>
            </a:extLst>
          </p:cNvPr>
          <p:cNvSpPr txBox="1"/>
          <p:nvPr/>
        </p:nvSpPr>
        <p:spPr>
          <a:xfrm>
            <a:off x="9221794" y="320619"/>
            <a:ext cx="671235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63B5614-3128-4E9C-8329-0FF1172ACAD7}"/>
              </a:ext>
            </a:extLst>
          </p:cNvPr>
          <p:cNvSpPr/>
          <p:nvPr/>
        </p:nvSpPr>
        <p:spPr>
          <a:xfrm>
            <a:off x="2538973" y="80415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831E53-B829-4D38-B396-C8A0FEB6081F}"/>
              </a:ext>
            </a:extLst>
          </p:cNvPr>
          <p:cNvSpPr/>
          <p:nvPr/>
        </p:nvSpPr>
        <p:spPr>
          <a:xfrm>
            <a:off x="5448924" y="567959"/>
            <a:ext cx="1750788" cy="566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A511E9-5D4B-4607-95B7-BB8CDCF7318E}"/>
              </a:ext>
            </a:extLst>
          </p:cNvPr>
          <p:cNvSpPr/>
          <p:nvPr/>
        </p:nvSpPr>
        <p:spPr>
          <a:xfrm>
            <a:off x="2880470" y="1337436"/>
            <a:ext cx="1420731" cy="566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F1A17E-9EB8-4D9A-A978-0F49AC6250C7}"/>
              </a:ext>
            </a:extLst>
          </p:cNvPr>
          <p:cNvSpPr/>
          <p:nvPr/>
        </p:nvSpPr>
        <p:spPr>
          <a:xfrm>
            <a:off x="2901241" y="2313650"/>
            <a:ext cx="1420731" cy="566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49967D-6A00-4ACB-8553-1C5D6215731F}"/>
              </a:ext>
            </a:extLst>
          </p:cNvPr>
          <p:cNvSpPr/>
          <p:nvPr/>
        </p:nvSpPr>
        <p:spPr>
          <a:xfrm>
            <a:off x="4463604" y="1276436"/>
            <a:ext cx="975112" cy="760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11C39B-749C-4100-9EF4-6ED8F4833302}"/>
              </a:ext>
            </a:extLst>
          </p:cNvPr>
          <p:cNvSpPr/>
          <p:nvPr/>
        </p:nvSpPr>
        <p:spPr>
          <a:xfrm>
            <a:off x="4463604" y="2148364"/>
            <a:ext cx="982594" cy="995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4BBEFE-F390-45EA-833D-C9485CD3A52C}"/>
              </a:ext>
            </a:extLst>
          </p:cNvPr>
          <p:cNvSpPr/>
          <p:nvPr/>
        </p:nvSpPr>
        <p:spPr>
          <a:xfrm>
            <a:off x="5522442" y="2300022"/>
            <a:ext cx="3107383" cy="760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A1FF77-DB0F-469F-A0AC-DB35AB700B12}"/>
              </a:ext>
            </a:extLst>
          </p:cNvPr>
          <p:cNvSpPr/>
          <p:nvPr/>
        </p:nvSpPr>
        <p:spPr>
          <a:xfrm>
            <a:off x="3210659" y="4437634"/>
            <a:ext cx="3040808" cy="995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572C290-3878-4EB0-BEFC-7E681F49390C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9893029" y="416032"/>
            <a:ext cx="331633" cy="227753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2788C87-95F0-4C1E-A782-CFF0AD03A233}"/>
              </a:ext>
            </a:extLst>
          </p:cNvPr>
          <p:cNvSpPr/>
          <p:nvPr/>
        </p:nvSpPr>
        <p:spPr>
          <a:xfrm>
            <a:off x="1261133" y="1516449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EBE4C5-1D1A-4174-BE24-D8497CCC93D6}"/>
              </a:ext>
            </a:extLst>
          </p:cNvPr>
          <p:cNvCxnSpPr>
            <a:cxnSpLocks/>
            <a:stCxn id="40" idx="6"/>
            <a:endCxn id="33" idx="1"/>
          </p:cNvCxnSpPr>
          <p:nvPr/>
        </p:nvCxnSpPr>
        <p:spPr>
          <a:xfrm flipV="1">
            <a:off x="1932367" y="1620919"/>
            <a:ext cx="948103" cy="231147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EAAE011-9E76-4AE8-B790-0684A4E6C8E7}"/>
              </a:ext>
            </a:extLst>
          </p:cNvPr>
          <p:cNvCxnSpPr>
            <a:cxnSpLocks/>
            <a:stCxn id="40" idx="6"/>
            <a:endCxn id="34" idx="1"/>
          </p:cNvCxnSpPr>
          <p:nvPr/>
        </p:nvCxnSpPr>
        <p:spPr>
          <a:xfrm>
            <a:off x="1932367" y="1852066"/>
            <a:ext cx="968874" cy="745067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3AC288E1-8FE9-4371-B476-F92E146F85D3}"/>
              </a:ext>
            </a:extLst>
          </p:cNvPr>
          <p:cNvSpPr/>
          <p:nvPr/>
        </p:nvSpPr>
        <p:spPr>
          <a:xfrm>
            <a:off x="3792370" y="186857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7C0CC29-69B3-48B2-9156-091FD8CFD30D}"/>
              </a:ext>
            </a:extLst>
          </p:cNvPr>
          <p:cNvCxnSpPr>
            <a:cxnSpLocks/>
            <a:endCxn id="43" idx="5"/>
          </p:cNvCxnSpPr>
          <p:nvPr/>
        </p:nvCxnSpPr>
        <p:spPr>
          <a:xfrm flipH="1" flipV="1">
            <a:off x="4365304" y="759791"/>
            <a:ext cx="468304" cy="51664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B72758B-4F28-459D-90A9-150FAB17A8DB}"/>
              </a:ext>
            </a:extLst>
          </p:cNvPr>
          <p:cNvCxnSpPr>
            <a:cxnSpLocks/>
            <a:stCxn id="36" idx="0"/>
            <a:endCxn id="43" idx="5"/>
          </p:cNvCxnSpPr>
          <p:nvPr/>
        </p:nvCxnSpPr>
        <p:spPr>
          <a:xfrm flipH="1" flipV="1">
            <a:off x="4365304" y="759791"/>
            <a:ext cx="589597" cy="1388573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F716615-8813-4CB8-9521-7591D3AEDF28}"/>
              </a:ext>
            </a:extLst>
          </p:cNvPr>
          <p:cNvCxnSpPr>
            <a:cxnSpLocks/>
            <a:stCxn id="48" idx="2"/>
            <a:endCxn id="47" idx="3"/>
          </p:cNvCxnSpPr>
          <p:nvPr/>
        </p:nvCxnSpPr>
        <p:spPr>
          <a:xfrm flipH="1" flipV="1">
            <a:off x="8629825" y="1668714"/>
            <a:ext cx="870738" cy="463954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DCD4EE8-ED9C-4899-AB98-4396810D34E8}"/>
              </a:ext>
            </a:extLst>
          </p:cNvPr>
          <p:cNvSpPr/>
          <p:nvPr/>
        </p:nvSpPr>
        <p:spPr>
          <a:xfrm>
            <a:off x="5522442" y="1288635"/>
            <a:ext cx="3107383" cy="760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0730103-023E-46DB-AB5E-AF0990AA4EF7}"/>
              </a:ext>
            </a:extLst>
          </p:cNvPr>
          <p:cNvSpPr/>
          <p:nvPr/>
        </p:nvSpPr>
        <p:spPr>
          <a:xfrm>
            <a:off x="9500563" y="1797051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BA9672A-DCDC-46DB-9E7E-3F938D7F8930}"/>
              </a:ext>
            </a:extLst>
          </p:cNvPr>
          <p:cNvCxnSpPr>
            <a:cxnSpLocks/>
            <a:stCxn id="48" idx="2"/>
            <a:endCxn id="37" idx="3"/>
          </p:cNvCxnSpPr>
          <p:nvPr/>
        </p:nvCxnSpPr>
        <p:spPr>
          <a:xfrm flipH="1">
            <a:off x="8629825" y="2132668"/>
            <a:ext cx="870738" cy="547433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1F1794AE-67FE-40DB-9CCC-3956C047C81B}"/>
              </a:ext>
            </a:extLst>
          </p:cNvPr>
          <p:cNvSpPr/>
          <p:nvPr/>
        </p:nvSpPr>
        <p:spPr>
          <a:xfrm>
            <a:off x="1666803" y="2723084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6</a:t>
            </a:r>
            <a:endParaRPr lang="ko-KR" altLang="en-US" sz="20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DCA9CCF-2BD5-49AC-8203-B638D9C7184C}"/>
              </a:ext>
            </a:extLst>
          </p:cNvPr>
          <p:cNvSpPr/>
          <p:nvPr/>
        </p:nvSpPr>
        <p:spPr>
          <a:xfrm>
            <a:off x="1358869" y="4181318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7</a:t>
            </a:r>
            <a:endParaRPr lang="ko-KR" altLang="en-US" sz="2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E5A35B6-BECF-4394-B90B-772301396839}"/>
              </a:ext>
            </a:extLst>
          </p:cNvPr>
          <p:cNvSpPr/>
          <p:nvPr/>
        </p:nvSpPr>
        <p:spPr>
          <a:xfrm>
            <a:off x="6346893" y="4444031"/>
            <a:ext cx="3040808" cy="995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3B6588-49AA-4B9D-B9A2-E05F39A0A647}"/>
              </a:ext>
            </a:extLst>
          </p:cNvPr>
          <p:cNvSpPr/>
          <p:nvPr/>
        </p:nvSpPr>
        <p:spPr>
          <a:xfrm>
            <a:off x="3209751" y="3352284"/>
            <a:ext cx="3040808" cy="995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8CF3ACE-CEA0-4994-9643-4AC456396F85}"/>
              </a:ext>
            </a:extLst>
          </p:cNvPr>
          <p:cNvSpPr/>
          <p:nvPr/>
        </p:nvSpPr>
        <p:spPr>
          <a:xfrm>
            <a:off x="6348462" y="3347261"/>
            <a:ext cx="3040808" cy="995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C06351C-288B-4E24-B8F4-B6B29C74B252}"/>
              </a:ext>
            </a:extLst>
          </p:cNvPr>
          <p:cNvCxnSpPr>
            <a:cxnSpLocks/>
            <a:stCxn id="50" idx="6"/>
            <a:endCxn id="54" idx="0"/>
          </p:cNvCxnSpPr>
          <p:nvPr/>
        </p:nvCxnSpPr>
        <p:spPr>
          <a:xfrm>
            <a:off x="2338037" y="3058701"/>
            <a:ext cx="5530829" cy="28856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4BF2996-5D52-4443-B494-47520DA5D041}"/>
              </a:ext>
            </a:extLst>
          </p:cNvPr>
          <p:cNvCxnSpPr>
            <a:cxnSpLocks/>
            <a:stCxn id="51" idx="6"/>
            <a:endCxn id="52" idx="1"/>
          </p:cNvCxnSpPr>
          <p:nvPr/>
        </p:nvCxnSpPr>
        <p:spPr>
          <a:xfrm>
            <a:off x="2030103" y="4516935"/>
            <a:ext cx="4316790" cy="425029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C467D38-330F-4768-B4ED-6D2BBA23257C}"/>
              </a:ext>
            </a:extLst>
          </p:cNvPr>
          <p:cNvCxnSpPr>
            <a:cxnSpLocks/>
            <a:stCxn id="50" idx="5"/>
            <a:endCxn id="53" idx="1"/>
          </p:cNvCxnSpPr>
          <p:nvPr/>
        </p:nvCxnSpPr>
        <p:spPr>
          <a:xfrm>
            <a:off x="2239737" y="3296018"/>
            <a:ext cx="970014" cy="554199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3453FAC-CBB1-467C-B45B-FD79F3D9A45D}"/>
              </a:ext>
            </a:extLst>
          </p:cNvPr>
          <p:cNvCxnSpPr>
            <a:cxnSpLocks/>
            <a:stCxn id="51" idx="6"/>
            <a:endCxn id="38" idx="1"/>
          </p:cNvCxnSpPr>
          <p:nvPr/>
        </p:nvCxnSpPr>
        <p:spPr>
          <a:xfrm>
            <a:off x="2030103" y="4516935"/>
            <a:ext cx="1180556" cy="418632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5D2B839-602E-4A67-A21B-7B475ABEE81A}"/>
              </a:ext>
            </a:extLst>
          </p:cNvPr>
          <p:cNvSpPr txBox="1"/>
          <p:nvPr/>
        </p:nvSpPr>
        <p:spPr>
          <a:xfrm>
            <a:off x="5369987" y="609944"/>
            <a:ext cx="1781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Pause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D182BFA-2C9E-48C2-B8A0-32E7DE5D606F}"/>
              </a:ext>
            </a:extLst>
          </p:cNvPr>
          <p:cNvSpPr/>
          <p:nvPr/>
        </p:nvSpPr>
        <p:spPr>
          <a:xfrm>
            <a:off x="10224662" y="80415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5D9E7CD-F4B4-41C4-8658-E108599719C7}"/>
              </a:ext>
            </a:extLst>
          </p:cNvPr>
          <p:cNvSpPr/>
          <p:nvPr/>
        </p:nvSpPr>
        <p:spPr>
          <a:xfrm>
            <a:off x="3336529" y="5572711"/>
            <a:ext cx="2820518" cy="782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Go Title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8BE5F4-BF62-465C-881A-327FA84F344E}"/>
              </a:ext>
            </a:extLst>
          </p:cNvPr>
          <p:cNvSpPr/>
          <p:nvPr/>
        </p:nvSpPr>
        <p:spPr>
          <a:xfrm>
            <a:off x="6455913" y="5589487"/>
            <a:ext cx="2820518" cy="782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Game Restart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542D36A-361C-4F83-8595-B3BE3237D3CB}"/>
              </a:ext>
            </a:extLst>
          </p:cNvPr>
          <p:cNvSpPr/>
          <p:nvPr/>
        </p:nvSpPr>
        <p:spPr>
          <a:xfrm>
            <a:off x="1638808" y="5246938"/>
            <a:ext cx="671234" cy="6712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8</a:t>
            </a:r>
            <a:endParaRPr lang="ko-KR" altLang="en-US" sz="2000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A827AB-78CC-4E57-977A-46B097E8A403}"/>
              </a:ext>
            </a:extLst>
          </p:cNvPr>
          <p:cNvSpPr/>
          <p:nvPr/>
        </p:nvSpPr>
        <p:spPr>
          <a:xfrm>
            <a:off x="3214260" y="5496642"/>
            <a:ext cx="3040808" cy="995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9289536-D117-4BB6-9091-0BBA23EC3A3E}"/>
              </a:ext>
            </a:extLst>
          </p:cNvPr>
          <p:cNvSpPr/>
          <p:nvPr/>
        </p:nvSpPr>
        <p:spPr>
          <a:xfrm>
            <a:off x="6350494" y="5503039"/>
            <a:ext cx="3040808" cy="995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0964F0-A7F2-4531-8881-86FB144EEEA4}"/>
              </a:ext>
            </a:extLst>
          </p:cNvPr>
          <p:cNvCxnSpPr>
            <a:cxnSpLocks/>
            <a:stCxn id="85" idx="6"/>
            <a:endCxn id="86" idx="1"/>
          </p:cNvCxnSpPr>
          <p:nvPr/>
        </p:nvCxnSpPr>
        <p:spPr>
          <a:xfrm>
            <a:off x="2310042" y="5582555"/>
            <a:ext cx="904218" cy="41202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C1E5ED4-8A79-4297-A7B3-C45DF4340C18}"/>
              </a:ext>
            </a:extLst>
          </p:cNvPr>
          <p:cNvCxnSpPr>
            <a:cxnSpLocks/>
            <a:stCxn id="85" idx="6"/>
            <a:endCxn id="87" idx="1"/>
          </p:cNvCxnSpPr>
          <p:nvPr/>
        </p:nvCxnSpPr>
        <p:spPr>
          <a:xfrm>
            <a:off x="2310042" y="5582555"/>
            <a:ext cx="4040452" cy="418417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5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이미지">
            <a:extLst>
              <a:ext uri="{FF2B5EF4-FFF2-40B4-BE49-F238E27FC236}">
                <a16:creationId xmlns:a16="http://schemas.microsoft.com/office/drawing/2014/main" id="{3813B341-A61A-4E27-8E87-167E3D59A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8"/>
          <a:stretch/>
        </p:blipFill>
        <p:spPr bwMode="auto">
          <a:xfrm>
            <a:off x="0" y="-155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CB306DD-38D4-4A36-B20C-2514C6F3B3EB}"/>
              </a:ext>
            </a:extLst>
          </p:cNvPr>
          <p:cNvGrpSpPr/>
          <p:nvPr/>
        </p:nvGrpSpPr>
        <p:grpSpPr>
          <a:xfrm>
            <a:off x="-1" y="-1"/>
            <a:ext cx="12192001" cy="6868623"/>
            <a:chOff x="-1" y="-1"/>
            <a:chExt cx="12192001" cy="686862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A873BA-38A1-45E6-BC92-D33FF3ECD433}"/>
                </a:ext>
              </a:extLst>
            </p:cNvPr>
            <p:cNvGrpSpPr/>
            <p:nvPr/>
          </p:nvGrpSpPr>
          <p:grpSpPr>
            <a:xfrm>
              <a:off x="-1" y="-1"/>
              <a:ext cx="12192001" cy="6868623"/>
              <a:chOff x="-1" y="-1"/>
              <a:chExt cx="12192001" cy="686862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628BCE6-38AD-4D4A-98B1-36621316E87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FA23DEF-AAC9-40C2-AF59-9F682CF87E4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개요</a:t>
                </a:r>
              </a:p>
            </p:txBody>
          </p:sp>
        </p:grp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2A31C0-4563-4701-932D-0C785A02A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944EE6-B4C4-4783-9088-54F4F4D123B6}"/>
              </a:ext>
            </a:extLst>
          </p:cNvPr>
          <p:cNvGrpSpPr/>
          <p:nvPr/>
        </p:nvGrpSpPr>
        <p:grpSpPr>
          <a:xfrm>
            <a:off x="170327" y="756159"/>
            <a:ext cx="6961993" cy="5997989"/>
            <a:chOff x="277904" y="362392"/>
            <a:chExt cx="6961993" cy="59979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274670-2AE6-4927-9742-B577E9FFE686}"/>
                </a:ext>
              </a:extLst>
            </p:cNvPr>
            <p:cNvSpPr txBox="1"/>
            <p:nvPr/>
          </p:nvSpPr>
          <p:spPr>
            <a:xfrm>
              <a:off x="277904" y="728070"/>
              <a:ext cx="6961993" cy="56323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이브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라는 회사의 과학실험실에서 연구 도중 새로운 원소를 만들어내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카늄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이라는 이름을 붙이고 비밀리에 자신들이 소유하는 우주정거장에서 연구를 시작하였다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b="0" i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이내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카늄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가공하여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카인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이라는 활용도가 매우 높은 물질을 만들어냈으며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카인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사용한 물건들과 무기들의 프로토타입이 제작되었다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도중 카인의 </a:t>
              </a:r>
              <a:r>
                <a:rPr lang="ko-KR" altLang="en-US" b="1" i="0" dirty="0">
                  <a:solidFill>
                    <a:srgbClr val="66FFFF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여러 위험성들이 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재차 확인되었음에도 기업은 빠르게 상용화하여 상업적인 이윤을 내기 바빴다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그러던 어느 날 카인 생산소에 폭발이 일어나 보호복을 입지 않은 직원들이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카인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노출되어 죽거나 몸이 변형되며 미치는 사고가 생겼다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‘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이브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는 이를 인지했지만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카인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출시를 위해 </a:t>
              </a:r>
              <a:r>
                <a:rPr lang="ko-KR" altLang="en-US" b="1" i="0" dirty="0">
                  <a:solidFill>
                    <a:srgbClr val="66FFFF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미쳐버린 사고 피해자들을 감금하고 사망자는 사고사로 처리하였다</a:t>
              </a:r>
              <a:r>
                <a:rPr lang="en-US" altLang="ko-KR" b="1" i="0" dirty="0">
                  <a:solidFill>
                    <a:srgbClr val="66FFFF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</a:p>
            <a:p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고 서로 모여 사건의 진상을 밝혀 내기 위해 움직이기 시작했다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한편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‘</a:t>
              </a:r>
              <a:r>
                <a:rPr lang="ko-KR" altLang="en-US" b="1" i="0" dirty="0">
                  <a:solidFill>
                    <a:srgbClr val="C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피해자의 유족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들은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이브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단체 실종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사망사건에 의구심을 품고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i="0" dirty="0">
                  <a:solidFill>
                    <a:srgbClr val="C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용병단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사주하여 사건의 전말을 알아내 달라고 의뢰하였다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이에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i="0" dirty="0">
                  <a:solidFill>
                    <a:srgbClr val="C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용병단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은 이브의 가장 비밀스러운 공간인 우주정거장에 침입하기로 한다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</a:p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이브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는 이를 모른 채 </a:t>
              </a:r>
              <a:r>
                <a:rPr lang="ko-KR" altLang="en-US" b="1" i="0" dirty="0">
                  <a:solidFill>
                    <a:srgbClr val="66FFFF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마지막으로 테스트할 테스터들을 모집한다</a:t>
              </a:r>
              <a:r>
                <a:rPr lang="en-US" altLang="ko-KR" b="1" i="0" dirty="0">
                  <a:solidFill>
                    <a:srgbClr val="66FFFF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2303B-F644-48A5-B92E-3BCEDF7DA919}"/>
                </a:ext>
              </a:extLst>
            </p:cNvPr>
            <p:cNvSpPr txBox="1"/>
            <p:nvPr/>
          </p:nvSpPr>
          <p:spPr>
            <a:xfrm>
              <a:off x="277905" y="362392"/>
              <a:ext cx="255421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Scenario A-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시나리오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2EBD87-34D9-4F57-B4B9-BB95CFA1598F}"/>
              </a:ext>
            </a:extLst>
          </p:cNvPr>
          <p:cNvSpPr/>
          <p:nvPr/>
        </p:nvSpPr>
        <p:spPr>
          <a:xfrm>
            <a:off x="7213600" y="1121837"/>
            <a:ext cx="4780673" cy="56323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6607AE-DD61-45BE-A51B-4E6D580EA66C}"/>
              </a:ext>
            </a:extLst>
          </p:cNvPr>
          <p:cNvSpPr txBox="1"/>
          <p:nvPr/>
        </p:nvSpPr>
        <p:spPr>
          <a:xfrm>
            <a:off x="7213600" y="756159"/>
            <a:ext cx="317542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ExReference-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예시 레퍼런스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389C5F-90F9-4F24-BBF7-0B3417AE006B}"/>
              </a:ext>
            </a:extLst>
          </p:cNvPr>
          <p:cNvGrpSpPr/>
          <p:nvPr/>
        </p:nvGrpSpPr>
        <p:grpSpPr>
          <a:xfrm>
            <a:off x="7444882" y="1491169"/>
            <a:ext cx="4318107" cy="2490117"/>
            <a:chOff x="7444882" y="1491169"/>
            <a:chExt cx="4318107" cy="2490117"/>
          </a:xfrm>
        </p:grpSpPr>
        <p:pic>
          <p:nvPicPr>
            <p:cNvPr id="1030" name="Picture 6" descr="Aphelios, Weapon of the Faithful">
              <a:extLst>
                <a:ext uri="{FF2B5EF4-FFF2-40B4-BE49-F238E27FC236}">
                  <a16:creationId xmlns:a16="http://schemas.microsoft.com/office/drawing/2014/main" id="{491E33DA-4CA4-4F7D-992A-B25479A47F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7" t="4562" r="7857" b="19776"/>
            <a:stretch/>
          </p:blipFill>
          <p:spPr bwMode="auto">
            <a:xfrm>
              <a:off x="7444882" y="1491169"/>
              <a:ext cx="4318107" cy="215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0BD999-686E-448D-B493-62F3628E324A}"/>
                </a:ext>
              </a:extLst>
            </p:cNvPr>
            <p:cNvSpPr txBox="1"/>
            <p:nvPr/>
          </p:nvSpPr>
          <p:spPr>
            <a:xfrm>
              <a:off x="7444882" y="3727370"/>
              <a:ext cx="105509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ExRef. </a:t>
              </a:r>
              <a:r>
                <a:rPr lang="ko-KR" altLang="en-US" sz="1050" b="1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무기들</a:t>
              </a:r>
            </a:p>
          </p:txBody>
        </p:sp>
      </p:grpSp>
      <p:pic>
        <p:nvPicPr>
          <p:cNvPr id="1026" name="Picture 2" descr="Symbiot Venom Studies">
            <a:extLst>
              <a:ext uri="{FF2B5EF4-FFF2-40B4-BE49-F238E27FC236}">
                <a16:creationId xmlns:a16="http://schemas.microsoft.com/office/drawing/2014/main" id="{A9BA151D-6050-4347-A6E0-1A33F4E5E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51946" r="64665" b="12437"/>
          <a:stretch/>
        </p:blipFill>
        <p:spPr bwMode="auto">
          <a:xfrm>
            <a:off x="9446552" y="4159089"/>
            <a:ext cx="2321743" cy="216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7BDC8E-F6EF-411D-9766-4BB195505619}"/>
              </a:ext>
            </a:extLst>
          </p:cNvPr>
          <p:cNvSpPr txBox="1"/>
          <p:nvPr/>
        </p:nvSpPr>
        <p:spPr>
          <a:xfrm>
            <a:off x="10792150" y="6428532"/>
            <a:ext cx="9204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카늄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8C4888-528E-4FEF-AF0A-42661060C0C1}"/>
              </a:ext>
            </a:extLst>
          </p:cNvPr>
          <p:cNvSpPr txBox="1"/>
          <p:nvPr/>
        </p:nvSpPr>
        <p:spPr>
          <a:xfrm>
            <a:off x="8516220" y="6424421"/>
            <a:ext cx="9204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카인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090E06-E2EB-4EC4-A84A-8C4DD902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468" y="4176759"/>
            <a:ext cx="1521804" cy="21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45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이미지">
            <a:extLst>
              <a:ext uri="{FF2B5EF4-FFF2-40B4-BE49-F238E27FC236}">
                <a16:creationId xmlns:a16="http://schemas.microsoft.com/office/drawing/2014/main" id="{5B650DA3-19C9-4A53-BE43-CF8E13B9F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8"/>
          <a:stretch/>
        </p:blipFill>
        <p:spPr bwMode="auto">
          <a:xfrm>
            <a:off x="0" y="-155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CB306DD-38D4-4A36-B20C-2514C6F3B3EB}"/>
              </a:ext>
            </a:extLst>
          </p:cNvPr>
          <p:cNvGrpSpPr/>
          <p:nvPr/>
        </p:nvGrpSpPr>
        <p:grpSpPr>
          <a:xfrm>
            <a:off x="-1" y="-1"/>
            <a:ext cx="12194245" cy="6868623"/>
            <a:chOff x="-1" y="-1"/>
            <a:chExt cx="12194245" cy="686862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A873BA-38A1-45E6-BC92-D33FF3ECD433}"/>
                </a:ext>
              </a:extLst>
            </p:cNvPr>
            <p:cNvGrpSpPr/>
            <p:nvPr/>
          </p:nvGrpSpPr>
          <p:grpSpPr>
            <a:xfrm>
              <a:off x="-1" y="-1"/>
              <a:ext cx="12194245" cy="6868623"/>
              <a:chOff x="-1" y="-1"/>
              <a:chExt cx="12194245" cy="686862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628BCE6-38AD-4D4A-98B1-36621316E870}"/>
                  </a:ext>
                </a:extLst>
              </p:cNvPr>
              <p:cNvSpPr/>
              <p:nvPr/>
            </p:nvSpPr>
            <p:spPr>
              <a:xfrm>
                <a:off x="2244" y="0"/>
                <a:ext cx="12192000" cy="6868622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FA23DEF-AAC9-40C2-AF59-9F682CF87E4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개요</a:t>
                </a:r>
              </a:p>
            </p:txBody>
          </p:sp>
        </p:grp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2A31C0-4563-4701-932D-0C785A02A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944EE6-B4C4-4783-9088-54F4F4D123B6}"/>
              </a:ext>
            </a:extLst>
          </p:cNvPr>
          <p:cNvGrpSpPr/>
          <p:nvPr/>
        </p:nvGrpSpPr>
        <p:grpSpPr>
          <a:xfrm>
            <a:off x="170327" y="756159"/>
            <a:ext cx="7348073" cy="5997989"/>
            <a:chOff x="277904" y="362392"/>
            <a:chExt cx="7348073" cy="59979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274670-2AE6-4927-9742-B577E9FFE686}"/>
                </a:ext>
              </a:extLst>
            </p:cNvPr>
            <p:cNvSpPr txBox="1"/>
            <p:nvPr/>
          </p:nvSpPr>
          <p:spPr>
            <a:xfrm>
              <a:off x="277904" y="728070"/>
              <a:ext cx="7348073" cy="56323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신무기 개발 테스터로 참여한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마이클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는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무기의 불안정성을 확인하여 혼자 마지막까지 남아 실험을 진행하던 도중 우주정거장에 누군가가 침입하였고 </a:t>
              </a:r>
              <a:r>
                <a:rPr lang="ko-KR" altLang="en-US" dirty="0">
                  <a:solidFill>
                    <a:srgbClr val="66FFFF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보안 프로그램이 실행되어 플레이어는 실험실에 갇히게 된다</a:t>
              </a:r>
              <a:r>
                <a:rPr lang="en-US" altLang="ko-KR" dirty="0">
                  <a:solidFill>
                    <a:srgbClr val="66FFFF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</a:t>
              </a: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이후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마이클</a:t>
              </a:r>
              <a:r>
                <a:rPr lang="en-US" altLang="ko-KR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는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b="1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AI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통해 침입자의 존재를 알게 되고 보안 프로그램으로 인해 구조가 바뀐 선체의 보안 프로그램들을 카인으로 인해 오류가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나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함구가 풀린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b="0" i="0" dirty="0">
                  <a:solidFill>
                    <a:srgbClr val="66FFFF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</a:t>
              </a:r>
              <a:r>
                <a:rPr lang="ko-KR" altLang="en-US" b="0" i="0" dirty="0">
                  <a:solidFill>
                    <a:srgbClr val="66FFFF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의 도움을 받아 풀어 나가기 시작한다</a:t>
              </a:r>
              <a:r>
                <a:rPr lang="en-US" altLang="ko-KR" b="0" i="0" dirty="0">
                  <a:solidFill>
                    <a:srgbClr val="66FFFF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보안을 뚫고 나가던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마이클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는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기업이 침입자의 탈출을 막기 위해 풀어놓았던 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카인에 오염된 괴물</a:t>
              </a:r>
              <a:r>
                <a:rPr lang="en-US" altLang="ko-KR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피해자</a:t>
              </a:r>
              <a:r>
                <a:rPr lang="en-US" altLang="ko-KR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들에 맞서 가며 난장판이 되어가는 선체 속에서 이 침입에 얽힌 사건들을 이해해 나가기 시작한다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마이클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기술들을 들고 비상탈출에 임박하였을 때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이브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는 이 모든 사태를 끝내기 위해 </a:t>
              </a:r>
              <a:r>
                <a:rPr lang="ko-KR" altLang="en-US" i="0" dirty="0">
                  <a:solidFill>
                    <a:srgbClr val="66FFFF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선체의 파괴를 결정하게 된다</a:t>
              </a:r>
              <a:r>
                <a:rPr lang="en-US" altLang="ko-KR" i="0" dirty="0">
                  <a:solidFill>
                    <a:srgbClr val="66FFFF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</a:t>
              </a: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 결정으로 선체 자폭 타이머가 시작했으며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‘</a:t>
              </a:r>
              <a:r>
                <a:rPr lang="ko-KR" altLang="en-US" b="1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마이클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카인과 무기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</a:t>
              </a:r>
              <a:r>
                <a:rPr lang="ko-KR" altLang="en-US" b="1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들고 </a:t>
              </a:r>
              <a:r>
                <a:rPr lang="ko-KR" altLang="en-US" b="1" i="0" dirty="0">
                  <a:solidFill>
                    <a:srgbClr val="00B0F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선체를 탈출하지 못하도록 대기하는 로봇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과 마주하게 된다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b="1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마이클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는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무사히 마지막 적까지 저지하고 아슬아슬하게 </a:t>
              </a:r>
              <a:r>
                <a:rPr lang="ko-KR" altLang="en-US" i="0" dirty="0">
                  <a:solidFill>
                    <a:srgbClr val="66FFFF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비상탈출에 </a:t>
              </a:r>
              <a:r>
                <a:rPr lang="en-US" altLang="ko-KR" dirty="0">
                  <a:solidFill>
                    <a:srgbClr val="66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          </a:t>
              </a:r>
              <a:r>
                <a:rPr lang="ko-KR" altLang="en-US" i="0" dirty="0">
                  <a:solidFill>
                    <a:srgbClr val="66FFFF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성공하게 된다</a:t>
              </a:r>
              <a:r>
                <a:rPr lang="en-US" altLang="ko-KR" i="0" dirty="0">
                  <a:solidFill>
                    <a:srgbClr val="66FFFF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dirty="0">
                <a:solidFill>
                  <a:srgbClr val="66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2303B-F644-48A5-B92E-3BCEDF7DA919}"/>
                </a:ext>
              </a:extLst>
            </p:cNvPr>
            <p:cNvSpPr txBox="1"/>
            <p:nvPr/>
          </p:nvSpPr>
          <p:spPr>
            <a:xfrm>
              <a:off x="277904" y="362392"/>
              <a:ext cx="256354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Scenario B-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시나리오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3DA4B-9902-4D6B-A678-8009E7F1C6CB}"/>
              </a:ext>
            </a:extLst>
          </p:cNvPr>
          <p:cNvSpPr/>
          <p:nvPr/>
        </p:nvSpPr>
        <p:spPr>
          <a:xfrm>
            <a:off x="7588377" y="1121837"/>
            <a:ext cx="4405896" cy="56323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CDCA9D-B9CF-472D-A019-7FBDD6882356}"/>
              </a:ext>
            </a:extLst>
          </p:cNvPr>
          <p:cNvGrpSpPr/>
          <p:nvPr/>
        </p:nvGrpSpPr>
        <p:grpSpPr>
          <a:xfrm>
            <a:off x="7861475" y="1263231"/>
            <a:ext cx="3859699" cy="2503686"/>
            <a:chOff x="7861475" y="1263231"/>
            <a:chExt cx="3859699" cy="2503686"/>
          </a:xfrm>
        </p:grpSpPr>
        <p:pic>
          <p:nvPicPr>
            <p:cNvPr id="2050" name="Picture 2" descr="둠 이터널 - 최종보스 죄악의 상징 | Doom Eternal - YouTube">
              <a:extLst>
                <a:ext uri="{FF2B5EF4-FFF2-40B4-BE49-F238E27FC236}">
                  <a16:creationId xmlns:a16="http://schemas.microsoft.com/office/drawing/2014/main" id="{722944BA-F536-44EF-A172-430D1A90A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475" y="1263231"/>
              <a:ext cx="3859699" cy="21710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F1EF00-772D-4F2E-87BC-DBE087CBAAD3}"/>
                </a:ext>
              </a:extLst>
            </p:cNvPr>
            <p:cNvSpPr txBox="1"/>
            <p:nvPr/>
          </p:nvSpPr>
          <p:spPr>
            <a:xfrm>
              <a:off x="7861475" y="3513001"/>
              <a:ext cx="9204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ExRef. </a:t>
              </a:r>
              <a:r>
                <a:rPr lang="ko-KR" altLang="en-US" sz="1050" b="1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로봇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9A35A4-CBCF-49BD-B948-2C28827359CD}"/>
              </a:ext>
            </a:extLst>
          </p:cNvPr>
          <p:cNvGrpSpPr/>
          <p:nvPr/>
        </p:nvGrpSpPr>
        <p:grpSpPr>
          <a:xfrm>
            <a:off x="7861475" y="3937992"/>
            <a:ext cx="3564900" cy="2692161"/>
            <a:chOff x="7861475" y="3937992"/>
            <a:chExt cx="3564900" cy="2692161"/>
          </a:xfrm>
        </p:grpSpPr>
        <p:pic>
          <p:nvPicPr>
            <p:cNvPr id="2052" name="Picture 4" descr="How do astronauts escape a failed rocket launch? | Astronomy.com">
              <a:extLst>
                <a:ext uri="{FF2B5EF4-FFF2-40B4-BE49-F238E27FC236}">
                  <a16:creationId xmlns:a16="http://schemas.microsoft.com/office/drawing/2014/main" id="{86E5EE6D-C78E-4C4D-A908-8CF13AB39B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6" b="28296"/>
            <a:stretch/>
          </p:blipFill>
          <p:spPr bwMode="auto">
            <a:xfrm flipV="1">
              <a:off x="7861475" y="3937992"/>
              <a:ext cx="3564900" cy="23571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A9D3AF-DC6A-4F7E-903B-149866D0EC75}"/>
                </a:ext>
              </a:extLst>
            </p:cNvPr>
            <p:cNvSpPr txBox="1"/>
            <p:nvPr/>
          </p:nvSpPr>
          <p:spPr>
            <a:xfrm>
              <a:off x="7861475" y="6376237"/>
              <a:ext cx="11897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ExRef. </a:t>
              </a:r>
              <a:r>
                <a:rPr lang="ko-KR" altLang="en-US" sz="1050" b="1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비상탈출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36B5A76-077A-4F44-A649-F45766711606}"/>
              </a:ext>
            </a:extLst>
          </p:cNvPr>
          <p:cNvSpPr txBox="1"/>
          <p:nvPr/>
        </p:nvSpPr>
        <p:spPr>
          <a:xfrm>
            <a:off x="7590289" y="759550"/>
            <a:ext cx="317542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ExReference-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예시 레퍼런스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89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5F996B9-611E-48E8-9484-4A0005A94441}"/>
              </a:ext>
            </a:extLst>
          </p:cNvPr>
          <p:cNvGrpSpPr/>
          <p:nvPr/>
        </p:nvGrpSpPr>
        <p:grpSpPr>
          <a:xfrm>
            <a:off x="-1" y="-10622"/>
            <a:ext cx="12192001" cy="6868622"/>
            <a:chOff x="-1" y="-10622"/>
            <a:chExt cx="12192001" cy="68686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5ABD380-5FA7-4480-B704-09F8B4165471}"/>
                </a:ext>
              </a:extLst>
            </p:cNvPr>
            <p:cNvGrpSpPr/>
            <p:nvPr/>
          </p:nvGrpSpPr>
          <p:grpSpPr>
            <a:xfrm>
              <a:off x="-1" y="-10622"/>
              <a:ext cx="12192001" cy="6868622"/>
              <a:chOff x="-1" y="-10622"/>
              <a:chExt cx="12192001" cy="6868622"/>
            </a:xfrm>
          </p:grpSpPr>
          <p:pic>
            <p:nvPicPr>
              <p:cNvPr id="2050" name="Picture 2" descr="The Reactor (Clay Render), , GavinGrigsby - CGSociety">
                <a:extLst>
                  <a:ext uri="{FF2B5EF4-FFF2-40B4-BE49-F238E27FC236}">
                    <a16:creationId xmlns:a16="http://schemas.microsoft.com/office/drawing/2014/main" id="{A8AD25EA-9DF3-4F61-8EEE-D2018D9D6F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0" r="690" b="154"/>
              <a:stretch/>
            </p:blipFill>
            <p:spPr bwMode="auto">
              <a:xfrm>
                <a:off x="-1" y="0"/>
                <a:ext cx="12192001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370469-4527-4142-AA61-C6B85BC08DC5}"/>
                  </a:ext>
                </a:extLst>
              </p:cNvPr>
              <p:cNvSpPr/>
              <p:nvPr/>
            </p:nvSpPr>
            <p:spPr>
              <a:xfrm>
                <a:off x="-1" y="-10622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B282812-33C6-40FB-A815-FB665A1915BB}"/>
                </a:ext>
              </a:extLst>
            </p:cNvPr>
            <p:cNvGrpSpPr/>
            <p:nvPr/>
          </p:nvGrpSpPr>
          <p:grpSpPr>
            <a:xfrm>
              <a:off x="-1" y="-1"/>
              <a:ext cx="12192000" cy="609601"/>
              <a:chOff x="-1" y="-1"/>
              <a:chExt cx="12192000" cy="60960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3EFD147-8C8D-46C7-A6CB-8008D4B4B42D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기획 의도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92BCF5B-0C9A-46C6-A621-25EB13B50A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919D62A-EFDD-4F78-B080-8B6F353EA391}"/>
              </a:ext>
            </a:extLst>
          </p:cNvPr>
          <p:cNvSpPr txBox="1"/>
          <p:nvPr/>
        </p:nvSpPr>
        <p:spPr>
          <a:xfrm>
            <a:off x="6635931" y="1253806"/>
            <a:ext cx="5385739" cy="15081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난이도만 높은 퍼즐 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재미까지 포함한 퍼즐 기획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1800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퍼즐을 클리어하는 방법을 여러 개로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혹은 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열린 방향으로 만들어 정답이 아니더라도 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클리어가 가능하게 한다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F14F4C-C7D4-46BA-81BB-0D8E466EC5AB}"/>
              </a:ext>
            </a:extLst>
          </p:cNvPr>
          <p:cNvSpPr txBox="1"/>
          <p:nvPr/>
        </p:nvSpPr>
        <p:spPr>
          <a:xfrm>
            <a:off x="6635931" y="772520"/>
            <a:ext cx="293482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Additional Goal-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추가 목표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CD8BB-BB5B-43B8-AC31-D62CC8CCB055}"/>
              </a:ext>
            </a:extLst>
          </p:cNvPr>
          <p:cNvSpPr txBox="1"/>
          <p:nvPr/>
        </p:nvSpPr>
        <p:spPr>
          <a:xfrm>
            <a:off x="6635931" y="2897311"/>
            <a:ext cx="309674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Core Key word-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핵심 키워드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B4802-1035-4EF2-BB46-94522DAD310B}"/>
              </a:ext>
            </a:extLst>
          </p:cNvPr>
          <p:cNvGrpSpPr/>
          <p:nvPr/>
        </p:nvGrpSpPr>
        <p:grpSpPr>
          <a:xfrm>
            <a:off x="6635933" y="3342596"/>
            <a:ext cx="5430561" cy="3077766"/>
            <a:chOff x="6635933" y="3266643"/>
            <a:chExt cx="5430561" cy="307776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1FCC34-32F5-4C21-B876-F4A76779C2D4}"/>
                </a:ext>
              </a:extLst>
            </p:cNvPr>
            <p:cNvSpPr txBox="1"/>
            <p:nvPr/>
          </p:nvSpPr>
          <p:spPr>
            <a:xfrm>
              <a:off x="6635933" y="3266643"/>
              <a:ext cx="5430561" cy="307776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952817F-B177-4256-BA7F-AF54103E11DC}"/>
                </a:ext>
              </a:extLst>
            </p:cNvPr>
            <p:cNvGrpSpPr/>
            <p:nvPr/>
          </p:nvGrpSpPr>
          <p:grpSpPr>
            <a:xfrm>
              <a:off x="6690265" y="3380124"/>
              <a:ext cx="5289948" cy="2731356"/>
              <a:chOff x="6510426" y="3652126"/>
              <a:chExt cx="5289948" cy="2731356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ECB0888-6595-4410-8635-76F5475B67D7}"/>
                  </a:ext>
                </a:extLst>
              </p:cNvPr>
              <p:cNvSpPr/>
              <p:nvPr/>
            </p:nvSpPr>
            <p:spPr>
              <a:xfrm>
                <a:off x="7522890" y="5023115"/>
                <a:ext cx="1360367" cy="13603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난이도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재미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4F1FF6B-2813-478D-9D62-CEE1000537D4}"/>
                  </a:ext>
                </a:extLst>
              </p:cNvPr>
              <p:cNvGrpSpPr/>
              <p:nvPr/>
            </p:nvGrpSpPr>
            <p:grpSpPr>
              <a:xfrm>
                <a:off x="6510426" y="3652126"/>
                <a:ext cx="5289948" cy="1360367"/>
                <a:chOff x="4339729" y="5393257"/>
                <a:chExt cx="5289948" cy="1360367"/>
              </a:xfrm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220B17E7-75AB-49E6-B746-291FE403AAE8}"/>
                    </a:ext>
                  </a:extLst>
                </p:cNvPr>
                <p:cNvSpPr/>
                <p:nvPr/>
              </p:nvSpPr>
              <p:spPr>
                <a:xfrm>
                  <a:off x="6304520" y="5393257"/>
                  <a:ext cx="1360367" cy="1360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/>
                    <a:t>무기</a:t>
                  </a:r>
                  <a:endParaRPr lang="en-US" altLang="ko-KR" dirty="0"/>
                </a:p>
                <a:p>
                  <a:pPr algn="ctr"/>
                  <a:r>
                    <a:rPr lang="ko-KR" altLang="en-US" dirty="0"/>
                    <a:t>콤보</a:t>
                  </a: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449515A-0036-4263-9E80-4230902D98AF}"/>
                    </a:ext>
                  </a:extLst>
                </p:cNvPr>
                <p:cNvSpPr/>
                <p:nvPr/>
              </p:nvSpPr>
              <p:spPr>
                <a:xfrm>
                  <a:off x="4339729" y="5393257"/>
                  <a:ext cx="1360367" cy="1360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/>
                    <a:t>액션성</a:t>
                  </a: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774DBB8-3F04-4860-BC73-A6D64169572D}"/>
                    </a:ext>
                  </a:extLst>
                </p:cNvPr>
                <p:cNvSpPr/>
                <p:nvPr/>
              </p:nvSpPr>
              <p:spPr>
                <a:xfrm>
                  <a:off x="8269310" y="5393257"/>
                  <a:ext cx="1360367" cy="1360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/>
                    <a:t>범용성</a:t>
                  </a:r>
                </a:p>
              </p:txBody>
            </p:sp>
          </p:grp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389726F-774B-4935-A06F-E81DD9E1FCB4}"/>
                  </a:ext>
                </a:extLst>
              </p:cNvPr>
              <p:cNvSpPr/>
              <p:nvPr/>
            </p:nvSpPr>
            <p:spPr>
              <a:xfrm>
                <a:off x="9549796" y="5006886"/>
                <a:ext cx="1360367" cy="13603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개연성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몰입감</a:t>
                </a:r>
                <a:endParaRPr lang="en-US" altLang="ko-KR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936E61-2E7C-4984-A769-D12CBB8C8601}"/>
              </a:ext>
            </a:extLst>
          </p:cNvPr>
          <p:cNvGrpSpPr/>
          <p:nvPr/>
        </p:nvGrpSpPr>
        <p:grpSpPr>
          <a:xfrm>
            <a:off x="91412" y="772520"/>
            <a:ext cx="6340098" cy="5635399"/>
            <a:chOff x="91412" y="772520"/>
            <a:chExt cx="6340098" cy="56353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55FA02-3852-455D-B782-E5AC1DF82BF4}"/>
                </a:ext>
              </a:extLst>
            </p:cNvPr>
            <p:cNvSpPr txBox="1"/>
            <p:nvPr/>
          </p:nvSpPr>
          <p:spPr>
            <a:xfrm>
              <a:off x="91412" y="772520"/>
              <a:ext cx="1742292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Intention-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의도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FFC0D-E432-4AE3-8A19-9FDA50919231}"/>
                </a:ext>
              </a:extLst>
            </p:cNvPr>
            <p:cNvSpPr txBox="1"/>
            <p:nvPr/>
          </p:nvSpPr>
          <p:spPr>
            <a:xfrm>
              <a:off x="91412" y="2571170"/>
              <a:ext cx="6340098" cy="6771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한 가지 무기만 사용하는 상황을 방지하고 사용 빈도수를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비슷하게 맞추기 위하여 콤보 시스템을 추가한다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35E946-7F72-4AC7-A8E9-1BED9BB937D6}"/>
                </a:ext>
              </a:extLst>
            </p:cNvPr>
            <p:cNvSpPr txBox="1"/>
            <p:nvPr/>
          </p:nvSpPr>
          <p:spPr>
            <a:xfrm>
              <a:off x="91412" y="1517957"/>
              <a:ext cx="6340098" cy="6771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난도 있는 퍼즐만 마주할 시 지루함을 유발할 수 있기에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적 사살이라는 액션 요소를 추가한다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DFA1FB-017F-4D38-8A58-D4475F0AEE90}"/>
                </a:ext>
              </a:extLst>
            </p:cNvPr>
            <p:cNvSpPr txBox="1"/>
            <p:nvPr/>
          </p:nvSpPr>
          <p:spPr>
            <a:xfrm>
              <a:off x="91412" y="3624383"/>
              <a:ext cx="6340098" cy="6771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여러 무기를 사용하면 플레이어에게 혼동을 줄 수 있기에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단순하지만 범용성이 높은 무기를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가지 제작한다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317E23-B422-427A-8778-11C032855C3E}"/>
                </a:ext>
              </a:extLst>
            </p:cNvPr>
            <p:cNvSpPr txBox="1"/>
            <p:nvPr/>
          </p:nvSpPr>
          <p:spPr>
            <a:xfrm>
              <a:off x="91412" y="4677596"/>
              <a:ext cx="6330588" cy="6771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게임의 난이도를 적절히 조절하기 위하여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특정 무기를 사용 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할 수 없는 지점을 만들어 쉬워지지 않게 만든다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E3D05A-D075-427F-BDFC-9E72B719BCED}"/>
                </a:ext>
              </a:extLst>
            </p:cNvPr>
            <p:cNvSpPr txBox="1"/>
            <p:nvPr/>
          </p:nvSpPr>
          <p:spPr>
            <a:xfrm>
              <a:off x="91412" y="5730811"/>
              <a:ext cx="6330588" cy="6771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플레이어가 게임에 좀 더 쉽게 몰입할 수 있게 심도 깊고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    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개연성 있는 시나리오를 제작하여 적용한다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en-US" altLang="ko-KR" sz="2000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5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5F996B9-611E-48E8-9484-4A0005A94441}"/>
              </a:ext>
            </a:extLst>
          </p:cNvPr>
          <p:cNvGrpSpPr/>
          <p:nvPr/>
        </p:nvGrpSpPr>
        <p:grpSpPr>
          <a:xfrm>
            <a:off x="-1" y="-10622"/>
            <a:ext cx="12192001" cy="6868622"/>
            <a:chOff x="-1" y="-10622"/>
            <a:chExt cx="12192001" cy="68686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5ABD380-5FA7-4480-B704-09F8B4165471}"/>
                </a:ext>
              </a:extLst>
            </p:cNvPr>
            <p:cNvGrpSpPr/>
            <p:nvPr/>
          </p:nvGrpSpPr>
          <p:grpSpPr>
            <a:xfrm>
              <a:off x="-1" y="-10622"/>
              <a:ext cx="12192001" cy="6868622"/>
              <a:chOff x="-1" y="-10622"/>
              <a:chExt cx="12192001" cy="6868622"/>
            </a:xfrm>
          </p:grpSpPr>
          <p:pic>
            <p:nvPicPr>
              <p:cNvPr id="2050" name="Picture 2" descr="The Reactor (Clay Render), , GavinGrigsby - CGSociety">
                <a:extLst>
                  <a:ext uri="{FF2B5EF4-FFF2-40B4-BE49-F238E27FC236}">
                    <a16:creationId xmlns:a16="http://schemas.microsoft.com/office/drawing/2014/main" id="{A8AD25EA-9DF3-4F61-8EEE-D2018D9D6F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0" r="690" b="154"/>
              <a:stretch/>
            </p:blipFill>
            <p:spPr bwMode="auto">
              <a:xfrm>
                <a:off x="-1" y="0"/>
                <a:ext cx="12192001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370469-4527-4142-AA61-C6B85BC08DC5}"/>
                  </a:ext>
                </a:extLst>
              </p:cNvPr>
              <p:cNvSpPr/>
              <p:nvPr/>
            </p:nvSpPr>
            <p:spPr>
              <a:xfrm>
                <a:off x="-1" y="-10622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B282812-33C6-40FB-A815-FB665A1915BB}"/>
                </a:ext>
              </a:extLst>
            </p:cNvPr>
            <p:cNvGrpSpPr/>
            <p:nvPr/>
          </p:nvGrpSpPr>
          <p:grpSpPr>
            <a:xfrm>
              <a:off x="-1" y="-1"/>
              <a:ext cx="12192000" cy="609601"/>
              <a:chOff x="-1" y="-1"/>
              <a:chExt cx="12192000" cy="60960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3EFD147-8C8D-46C7-A6CB-8008D4B4B42D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기획 의도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92BCF5B-0C9A-46C6-A621-25EB13B50A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1AAD67-2A17-4B07-A8BB-504D3D347676}"/>
              </a:ext>
            </a:extLst>
          </p:cNvPr>
          <p:cNvGrpSpPr/>
          <p:nvPr/>
        </p:nvGrpSpPr>
        <p:grpSpPr>
          <a:xfrm>
            <a:off x="92074" y="1423155"/>
            <a:ext cx="11922828" cy="1613355"/>
            <a:chOff x="105860" y="855459"/>
            <a:chExt cx="12141873" cy="164299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20B17E7-75AB-49E6-B746-291FE403AAE8}"/>
                </a:ext>
              </a:extLst>
            </p:cNvPr>
            <p:cNvSpPr/>
            <p:nvPr/>
          </p:nvSpPr>
          <p:spPr>
            <a:xfrm>
              <a:off x="105860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중력</a:t>
              </a:r>
              <a:endParaRPr lang="en-US" altLang="ko-KR" dirty="0"/>
            </a:p>
            <a:p>
              <a:pPr algn="ctr"/>
              <a:r>
                <a:rPr lang="ko-KR" altLang="en-US" dirty="0"/>
                <a:t>전환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4C40193-4E9F-4068-B145-E7304A9672C1}"/>
                </a:ext>
              </a:extLst>
            </p:cNvPr>
            <p:cNvSpPr/>
            <p:nvPr/>
          </p:nvSpPr>
          <p:spPr>
            <a:xfrm>
              <a:off x="1855673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인력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ECB0888-6595-4410-8635-76F5475B67D7}"/>
                </a:ext>
              </a:extLst>
            </p:cNvPr>
            <p:cNvSpPr/>
            <p:nvPr/>
          </p:nvSpPr>
          <p:spPr>
            <a:xfrm>
              <a:off x="3605486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척력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449515A-0036-4263-9E80-4230902D98AF}"/>
                </a:ext>
              </a:extLst>
            </p:cNvPr>
            <p:cNvSpPr/>
            <p:nvPr/>
          </p:nvSpPr>
          <p:spPr>
            <a:xfrm>
              <a:off x="5355299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부메랑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774DBB8-3F04-4860-BC73-A6D64169572D}"/>
                </a:ext>
              </a:extLst>
            </p:cNvPr>
            <p:cNvSpPr/>
            <p:nvPr/>
          </p:nvSpPr>
          <p:spPr>
            <a:xfrm>
              <a:off x="7105112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좌표</a:t>
              </a:r>
              <a:endParaRPr lang="en-US" altLang="ko-KR" dirty="0"/>
            </a:p>
            <a:p>
              <a:pPr algn="ctr"/>
              <a:r>
                <a:rPr lang="ko-KR" altLang="en-US" dirty="0"/>
                <a:t>지정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77B3D76-4331-4F77-B398-510AE37F48D8}"/>
                </a:ext>
              </a:extLst>
            </p:cNvPr>
            <p:cNvSpPr/>
            <p:nvPr/>
          </p:nvSpPr>
          <p:spPr>
            <a:xfrm>
              <a:off x="8854925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주체</a:t>
              </a:r>
              <a:endParaRPr lang="en-US" altLang="ko-KR" dirty="0"/>
            </a:p>
            <a:p>
              <a:pPr algn="ctr"/>
              <a:r>
                <a:rPr lang="ko-KR" altLang="en-US" dirty="0"/>
                <a:t>가속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02A6CB-F28F-4FFA-A0DB-2468A62FA7F9}"/>
                </a:ext>
              </a:extLst>
            </p:cNvPr>
            <p:cNvSpPr/>
            <p:nvPr/>
          </p:nvSpPr>
          <p:spPr>
            <a:xfrm>
              <a:off x="10604738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주체</a:t>
              </a:r>
              <a:endParaRPr lang="en-US" altLang="ko-KR" dirty="0"/>
            </a:p>
            <a:p>
              <a:pPr algn="ctr"/>
              <a:r>
                <a:rPr lang="ko-KR" altLang="en-US" dirty="0"/>
                <a:t>감속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8971A4-79AF-4D90-ADC9-1E79CF81FE79}"/>
              </a:ext>
            </a:extLst>
          </p:cNvPr>
          <p:cNvGrpSpPr/>
          <p:nvPr/>
        </p:nvGrpSpPr>
        <p:grpSpPr>
          <a:xfrm>
            <a:off x="596936" y="3637445"/>
            <a:ext cx="10751784" cy="1693165"/>
            <a:chOff x="272195" y="2691501"/>
            <a:chExt cx="10751784" cy="169316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77D4A3F-66DA-4F2F-B199-E04B41F3BF25}"/>
                </a:ext>
              </a:extLst>
            </p:cNvPr>
            <p:cNvSpPr/>
            <p:nvPr/>
          </p:nvSpPr>
          <p:spPr>
            <a:xfrm>
              <a:off x="272195" y="2691501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무중력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AC9A9CC-94C5-46E2-8BC8-0A395B52CD96}"/>
                </a:ext>
              </a:extLst>
            </p:cNvPr>
            <p:cNvSpPr/>
            <p:nvPr/>
          </p:nvSpPr>
          <p:spPr>
            <a:xfrm>
              <a:off x="2093953" y="2712247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중력</a:t>
              </a:r>
              <a:endParaRPr lang="en-US" altLang="ko-KR" dirty="0"/>
            </a:p>
            <a:p>
              <a:pPr algn="ctr"/>
              <a:r>
                <a:rPr lang="ko-KR" altLang="en-US" dirty="0"/>
                <a:t>구체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07015AD-8D7C-4916-A9C4-C57F16103EB7}"/>
                </a:ext>
              </a:extLst>
            </p:cNvPr>
            <p:cNvSpPr/>
            <p:nvPr/>
          </p:nvSpPr>
          <p:spPr>
            <a:xfrm>
              <a:off x="3915711" y="2720427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더블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9DA5662-2317-4D2F-AB1A-B1582C76ACB7}"/>
                </a:ext>
              </a:extLst>
            </p:cNvPr>
            <p:cNvSpPr/>
            <p:nvPr/>
          </p:nvSpPr>
          <p:spPr>
            <a:xfrm>
              <a:off x="5737469" y="2720427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피격</a:t>
              </a:r>
              <a:endParaRPr lang="en-US" altLang="ko-KR" dirty="0"/>
            </a:p>
            <a:p>
              <a:pPr algn="ctr"/>
              <a:r>
                <a:rPr lang="ko-KR" altLang="en-US" dirty="0"/>
                <a:t>감속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F35EFC4-ED35-4D76-AE60-56CAD6962904}"/>
                </a:ext>
              </a:extLst>
            </p:cNvPr>
            <p:cNvSpPr/>
            <p:nvPr/>
          </p:nvSpPr>
          <p:spPr>
            <a:xfrm>
              <a:off x="7559227" y="2691501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피격</a:t>
              </a:r>
              <a:endParaRPr lang="en-US" altLang="ko-KR" dirty="0"/>
            </a:p>
            <a:p>
              <a:pPr algn="ctr"/>
              <a:r>
                <a:rPr lang="ko-KR" altLang="en-US" dirty="0"/>
                <a:t>정지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D9550D3-BE3E-4A5F-AFCE-1E907120A933}"/>
                </a:ext>
              </a:extLst>
            </p:cNvPr>
            <p:cNvSpPr/>
            <p:nvPr/>
          </p:nvSpPr>
          <p:spPr>
            <a:xfrm>
              <a:off x="9380984" y="2741671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피격</a:t>
              </a:r>
              <a:endParaRPr lang="en-US" altLang="ko-KR" dirty="0"/>
            </a:p>
            <a:p>
              <a:pPr algn="ctr"/>
              <a:r>
                <a:rPr lang="ko-KR" altLang="en-US" dirty="0"/>
                <a:t>폭발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66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6" descr="Here I wanted to show some of Aphelios' style and flair, imply the way he might move or stand.">
            <a:extLst>
              <a:ext uri="{FF2B5EF4-FFF2-40B4-BE49-F238E27FC236}">
                <a16:creationId xmlns:a16="http://schemas.microsoft.com/office/drawing/2014/main" id="{92FB00B6-739E-4203-A43E-9E735550F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1804" r="1029" b="5352"/>
          <a:stretch/>
        </p:blipFill>
        <p:spPr bwMode="auto">
          <a:xfrm>
            <a:off x="0" y="405327"/>
            <a:ext cx="12191999" cy="645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0" y="-10622"/>
            <a:ext cx="12192000" cy="6868622"/>
            <a:chOff x="-1" y="-10623"/>
            <a:chExt cx="12192000" cy="68686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1" y="-10623"/>
              <a:ext cx="12192000" cy="6868622"/>
              <a:chOff x="-1" y="-10623"/>
              <a:chExt cx="12192000" cy="686862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1" y="-10623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066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2929</TotalTime>
  <Words>2509</Words>
  <Application>Microsoft Office PowerPoint</Application>
  <PresentationFormat>와이드스크린</PresentationFormat>
  <Paragraphs>795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8" baseType="lpstr">
      <vt:lpstr>inherit</vt:lpstr>
      <vt:lpstr>noto</vt:lpstr>
      <vt:lpstr>Noto Sans KR</vt:lpstr>
      <vt:lpstr>Whitney</vt:lpstr>
      <vt:lpstr>맑은 고딕</vt:lpstr>
      <vt:lpstr>에스코어 드림 3 Light</vt:lpstr>
      <vt:lpstr>에스코어 드림 4 Regular</vt:lpstr>
      <vt:lpstr>에스코어 드림 5 Medium</vt:lpstr>
      <vt:lpstr>에스코어 드림 7 ExtraBold</vt:lpstr>
      <vt:lpstr>에스코어 드림 8 Heavy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 상현</dc:creator>
  <cp:lastModifiedBy>남 상현</cp:lastModifiedBy>
  <cp:revision>10</cp:revision>
  <dcterms:created xsi:type="dcterms:W3CDTF">2022-01-03T08:21:59Z</dcterms:created>
  <dcterms:modified xsi:type="dcterms:W3CDTF">2022-05-19T06:13:00Z</dcterms:modified>
</cp:coreProperties>
</file>